
<file path=[Content_Types].xml><?xml version="1.0" encoding="utf-8"?>
<Types xmlns="http://schemas.openxmlformats.org/package/2006/content-types">
  <Default Extension="jpg" ContentType="image/jp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6" r:id="rId2"/>
    <p:sldMasterId id="2147483672" r:id="rId3"/>
  </p:sldMasterIdLst>
  <p:notesMasterIdLst>
    <p:notesMasterId r:id="rId10"/>
  </p:notesMasterIdLst>
  <p:sldIdLst>
    <p:sldId id="256" r:id="rId4"/>
    <p:sldId id="257" r:id="rId5"/>
    <p:sldId id="258" r:id="rId6"/>
    <p:sldId id="261" r:id="rId7"/>
    <p:sldId id="262" r:id="rId8"/>
    <p:sldId id="263" r:id="rId9"/>
  </p:sldIdLst>
  <p:sldSz cx="18288000" cy="10287000"/>
  <p:notesSz cx="18288000" cy="10287000"/>
  <p:defaultText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961"/>
    <p:restoredTop sz="61364"/>
  </p:normalViewPr>
  <p:slideViewPr>
    <p:cSldViewPr>
      <p:cViewPr varScale="1">
        <p:scale>
          <a:sx n="38" d="100"/>
          <a:sy n="38" d="100"/>
        </p:scale>
        <p:origin x="1880" y="184"/>
      </p:cViewPr>
      <p:guideLst>
        <p:guide orient="horz" pos="2880"/>
        <p:guide pos="2160"/>
      </p:guideLst>
    </p:cSldViewPr>
  </p:slideViewPr>
  <p:notesTextViewPr>
    <p:cViewPr>
      <p:scale>
        <a:sx n="100" d="100"/>
        <a:sy n="100" d="100"/>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presProps" Target="presProps.xml"/><Relationship Id="rId5" Type="http://schemas.openxmlformats.org/officeDocument/2006/relationships/slide" Target="slides/slide2.xml"/><Relationship Id="rId10"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7924800" cy="515938"/>
          </a:xfrm>
          <a:prstGeom prst="rect">
            <a:avLst/>
          </a:prstGeom>
        </p:spPr>
        <p:txBody>
          <a:bodyPr vert="horz" lIns="91440" tIns="45720" rIns="91440" bIns="45720" rtlCol="0"/>
          <a:lstStyle>
            <a:lvl1pPr algn="l">
              <a:defRPr sz="1200"/>
            </a:lvl1pPr>
          </a:lstStyle>
          <a:p>
            <a:endParaRPr lang="en-NL"/>
          </a:p>
        </p:txBody>
      </p:sp>
      <p:sp>
        <p:nvSpPr>
          <p:cNvPr id="3" name="Date Placeholder 2"/>
          <p:cNvSpPr>
            <a:spLocks noGrp="1"/>
          </p:cNvSpPr>
          <p:nvPr>
            <p:ph type="dt" idx="1"/>
          </p:nvPr>
        </p:nvSpPr>
        <p:spPr>
          <a:xfrm>
            <a:off x="10358438" y="0"/>
            <a:ext cx="7924800" cy="515938"/>
          </a:xfrm>
          <a:prstGeom prst="rect">
            <a:avLst/>
          </a:prstGeom>
        </p:spPr>
        <p:txBody>
          <a:bodyPr vert="horz" lIns="91440" tIns="45720" rIns="91440" bIns="45720" rtlCol="0"/>
          <a:lstStyle>
            <a:lvl1pPr algn="r">
              <a:defRPr sz="1200"/>
            </a:lvl1pPr>
          </a:lstStyle>
          <a:p>
            <a:fld id="{382614DE-7AE5-BA4C-A1F7-737799F2376D}" type="datetimeFigureOut">
              <a:rPr lang="en-NL" smtClean="0"/>
              <a:t>8/10/20</a:t>
            </a:fld>
            <a:endParaRPr lang="en-NL"/>
          </a:p>
        </p:txBody>
      </p:sp>
      <p:sp>
        <p:nvSpPr>
          <p:cNvPr id="4" name="Slide Image Placeholder 3"/>
          <p:cNvSpPr>
            <a:spLocks noGrp="1" noRot="1" noChangeAspect="1"/>
          </p:cNvSpPr>
          <p:nvPr>
            <p:ph type="sldImg" idx="2"/>
          </p:nvPr>
        </p:nvSpPr>
        <p:spPr>
          <a:xfrm>
            <a:off x="6057900" y="1285875"/>
            <a:ext cx="6172200" cy="3471863"/>
          </a:xfrm>
          <a:prstGeom prst="rect">
            <a:avLst/>
          </a:prstGeom>
          <a:noFill/>
          <a:ln w="12700">
            <a:solidFill>
              <a:prstClr val="black"/>
            </a:solidFill>
          </a:ln>
        </p:spPr>
        <p:txBody>
          <a:bodyPr vert="horz" lIns="91440" tIns="45720" rIns="91440" bIns="45720" rtlCol="0" anchor="ctr"/>
          <a:lstStyle/>
          <a:p>
            <a:endParaRPr lang="en-NL"/>
          </a:p>
        </p:txBody>
      </p:sp>
      <p:sp>
        <p:nvSpPr>
          <p:cNvPr id="5" name="Notes Placeholder 4"/>
          <p:cNvSpPr>
            <a:spLocks noGrp="1"/>
          </p:cNvSpPr>
          <p:nvPr>
            <p:ph type="body" sz="quarter" idx="3"/>
          </p:nvPr>
        </p:nvSpPr>
        <p:spPr>
          <a:xfrm>
            <a:off x="1828800" y="4951413"/>
            <a:ext cx="14630400" cy="4049712"/>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6" name="Footer Placeholder 5"/>
          <p:cNvSpPr>
            <a:spLocks noGrp="1"/>
          </p:cNvSpPr>
          <p:nvPr>
            <p:ph type="ftr" sz="quarter" idx="4"/>
          </p:nvPr>
        </p:nvSpPr>
        <p:spPr>
          <a:xfrm>
            <a:off x="0" y="9771063"/>
            <a:ext cx="7924800" cy="515937"/>
          </a:xfrm>
          <a:prstGeom prst="rect">
            <a:avLst/>
          </a:prstGeom>
        </p:spPr>
        <p:txBody>
          <a:bodyPr vert="horz" lIns="91440" tIns="45720" rIns="91440" bIns="45720" rtlCol="0" anchor="b"/>
          <a:lstStyle>
            <a:lvl1pPr algn="l">
              <a:defRPr sz="1200"/>
            </a:lvl1pPr>
          </a:lstStyle>
          <a:p>
            <a:endParaRPr lang="en-NL"/>
          </a:p>
        </p:txBody>
      </p:sp>
      <p:sp>
        <p:nvSpPr>
          <p:cNvPr id="7" name="Slide Number Placeholder 6"/>
          <p:cNvSpPr>
            <a:spLocks noGrp="1"/>
          </p:cNvSpPr>
          <p:nvPr>
            <p:ph type="sldNum" sz="quarter" idx="5"/>
          </p:nvPr>
        </p:nvSpPr>
        <p:spPr>
          <a:xfrm>
            <a:off x="10358438" y="9771063"/>
            <a:ext cx="7924800" cy="515937"/>
          </a:xfrm>
          <a:prstGeom prst="rect">
            <a:avLst/>
          </a:prstGeom>
        </p:spPr>
        <p:txBody>
          <a:bodyPr vert="horz" lIns="91440" tIns="45720" rIns="91440" bIns="45720" rtlCol="0" anchor="b"/>
          <a:lstStyle>
            <a:lvl1pPr algn="r">
              <a:defRPr sz="1200"/>
            </a:lvl1pPr>
          </a:lstStyle>
          <a:p>
            <a:fld id="{C94A83FC-4A32-DE44-B2C4-AB0E25AA43B2}" type="slidenum">
              <a:rPr lang="en-NL" smtClean="0"/>
              <a:t>‹Nº›</a:t>
            </a:fld>
            <a:endParaRPr lang="en-NL"/>
          </a:p>
        </p:txBody>
      </p:sp>
    </p:spTree>
    <p:extLst>
      <p:ext uri="{BB962C8B-B14F-4D97-AF65-F5344CB8AC3E}">
        <p14:creationId xmlns:p14="http://schemas.microsoft.com/office/powerpoint/2010/main" val="29486386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kern="1200" dirty="0">
                <a:solidFill>
                  <a:schemeClr val="tx1"/>
                </a:solidFill>
                <a:effectLst/>
                <a:latin typeface="+mn-lt"/>
                <a:ea typeface="+mn-ea"/>
                <a:cs typeface="+mn-cs"/>
              </a:rPr>
              <a:t>Hola, </a:t>
            </a:r>
          </a:p>
          <a:p>
            <a:r>
              <a:rPr lang="es-MX" sz="1200" kern="1200" dirty="0">
                <a:solidFill>
                  <a:schemeClr val="tx1"/>
                </a:solidFill>
                <a:effectLst/>
                <a:latin typeface="+mn-lt"/>
                <a:ea typeface="+mn-ea"/>
                <a:cs typeface="+mn-cs"/>
              </a:rPr>
              <a:t>Buenos días, buenas tardes o buenas noches a todos.</a:t>
            </a:r>
          </a:p>
          <a:p>
            <a:r>
              <a:rPr lang="es-MX" sz="1200" kern="1200" dirty="0">
                <a:solidFill>
                  <a:schemeClr val="tx1"/>
                </a:solidFill>
                <a:effectLst/>
                <a:latin typeface="+mn-lt"/>
                <a:ea typeface="+mn-ea"/>
                <a:cs typeface="+mn-cs"/>
              </a:rPr>
              <a:t>Es un placer para mí formar parte de este panel.</a:t>
            </a:r>
          </a:p>
          <a:p>
            <a:r>
              <a:rPr lang="es-MX" sz="1200" kern="1200" dirty="0">
                <a:solidFill>
                  <a:schemeClr val="tx1"/>
                </a:solidFill>
                <a:effectLst/>
                <a:latin typeface="+mn-lt"/>
                <a:ea typeface="+mn-ea"/>
                <a:cs typeface="+mn-cs"/>
              </a:rPr>
              <a:t>Me llamo Lucía Berro Pizzarossa y trabajo con MYSU (Mujer y Salud en Uruguay). Formo parte de Vecinas Feministas, un colectivo de mujeres jóvenes que trabajan a favor de la Justicia Reproductiva en América Latina y estoy aquí gracias al apoyo de GNB.</a:t>
            </a:r>
            <a:endParaRPr lang="en-NL" sz="1200" kern="1200" dirty="0">
              <a:solidFill>
                <a:schemeClr val="tx1"/>
              </a:solidFill>
              <a:effectLst/>
              <a:latin typeface="+mn-lt"/>
              <a:ea typeface="+mn-ea"/>
              <a:cs typeface="+mn-cs"/>
            </a:endParaRPr>
          </a:p>
          <a:p>
            <a:r>
              <a:rPr lang="es-MX" sz="1200" kern="1200" dirty="0">
                <a:solidFill>
                  <a:schemeClr val="tx1"/>
                </a:solidFill>
                <a:effectLst/>
                <a:latin typeface="+mn-lt"/>
                <a:ea typeface="+mn-ea"/>
                <a:cs typeface="+mn-cs"/>
              </a:rPr>
              <a:t>Hoy quiero compartir con ustedes algunos de los casos que observamos dentro de nuestra campaña llamada Justicia Injusta que cuestiona el impacto del uso del derecho penal para “proteger” a la infancia y adolescencia.</a:t>
            </a:r>
          </a:p>
          <a:p>
            <a:endParaRPr lang="en-NL" sz="1200" kern="1200" dirty="0">
              <a:solidFill>
                <a:schemeClr val="tx1"/>
              </a:solidFill>
              <a:effectLst/>
              <a:latin typeface="+mn-lt"/>
              <a:ea typeface="+mn-ea"/>
              <a:cs typeface="+mn-cs"/>
            </a:endParaRPr>
          </a:p>
          <a:p>
            <a:endParaRPr lang="en-NL" dirty="0"/>
          </a:p>
        </p:txBody>
      </p:sp>
      <p:sp>
        <p:nvSpPr>
          <p:cNvPr id="4" name="Slide Number Placeholder 3"/>
          <p:cNvSpPr>
            <a:spLocks noGrp="1"/>
          </p:cNvSpPr>
          <p:nvPr>
            <p:ph type="sldNum" sz="quarter" idx="5"/>
          </p:nvPr>
        </p:nvSpPr>
        <p:spPr/>
        <p:txBody>
          <a:bodyPr/>
          <a:lstStyle/>
          <a:p>
            <a:fld id="{C94A83FC-4A32-DE44-B2C4-AB0E25AA43B2}" type="slidenum">
              <a:rPr lang="en-NL" smtClean="0"/>
              <a:t>1</a:t>
            </a:fld>
            <a:endParaRPr lang="en-NL"/>
          </a:p>
        </p:txBody>
      </p:sp>
    </p:spTree>
    <p:extLst>
      <p:ext uri="{BB962C8B-B14F-4D97-AF65-F5344CB8AC3E}">
        <p14:creationId xmlns:p14="http://schemas.microsoft.com/office/powerpoint/2010/main" val="22918169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kern="1200" dirty="0">
                <a:solidFill>
                  <a:schemeClr val="tx1"/>
                </a:solidFill>
                <a:effectLst/>
                <a:latin typeface="+mn-lt"/>
                <a:ea typeface="+mn-ea"/>
                <a:cs typeface="+mn-cs"/>
              </a:rPr>
              <a:t>En América Latina, 29% de las niñas y adolescentes menores de 18 años están casadas o unidas. En realidad, las uniones tempranas informales son 60% más frecuentes que los matrimonios. Las cifras más elevadas se registran en Brasil (36% de las niñas y adolescentes menores de 18 años), Nicaragua (41%) y Honduras (34%). En el caso de Brasil, este país también registra el mayor número absoluto de matrimonios y uniones infantiles, tempranas y forzadas y se estima que es el cuarto país en el mundo: 88,000 niñas y adolescentes de entre 10 y 14 años están en lo que el censo nacional considera como uniones “consensuales” (informales), civiles y/o religiosas. Se ha debatido el tema en un marco jurídico para contrarrestar la tendencia mundial a usar el derecho penal para “proteger” los derechos de las personas. Este enfoque que ve en la penalización una solución es utilizado por los Estados, pero no de manera exclusiva. También es promovido por organizaciones donantes, las Naciones Unidas e incluso dentro de los movimientos por los derechos de la mujer.</a:t>
            </a:r>
          </a:p>
          <a:p>
            <a:endParaRPr lang="en-NL" sz="1200" kern="1200" dirty="0">
              <a:solidFill>
                <a:schemeClr val="tx1"/>
              </a:solidFill>
              <a:effectLst/>
              <a:latin typeface="+mn-lt"/>
              <a:ea typeface="+mn-ea"/>
              <a:cs typeface="+mn-cs"/>
            </a:endParaRPr>
          </a:p>
          <a:p>
            <a:r>
              <a:rPr lang="es-MX" sz="1200" kern="1200" dirty="0">
                <a:solidFill>
                  <a:schemeClr val="tx1"/>
                </a:solidFill>
                <a:effectLst/>
                <a:latin typeface="+mn-lt"/>
                <a:ea typeface="+mn-ea"/>
                <a:cs typeface="+mn-cs"/>
              </a:rPr>
              <a:t>Los países se han apresurado a utilizar el derecho penal como instrumento para hacer frente a este problema. De hecho, la rendición de cuentas es fundamental para garantizar que el matrimonio y las uniones se celebren sin coacción, discriminación ni violencia. Sin embargo, un enfoque que ponga el énfasis en la penalización inhibe la colaboración voluntaria con la reforma legal, orilla a prácticas clandestinas (y no reguladas, lo cual las vuleve más peligrosas) y puede dañar los derechos de las personas en situación de vulnerabilidad. </a:t>
            </a:r>
          </a:p>
          <a:p>
            <a:endParaRPr lang="es-MX" sz="1200" kern="1200" dirty="0">
              <a:solidFill>
                <a:schemeClr val="tx1"/>
              </a:solidFill>
              <a:effectLst/>
              <a:latin typeface="+mn-lt"/>
              <a:ea typeface="+mn-ea"/>
              <a:cs typeface="+mn-cs"/>
            </a:endParaRPr>
          </a:p>
          <a:p>
            <a:r>
              <a:rPr lang="es-MX" sz="1200" kern="1200" dirty="0">
                <a:solidFill>
                  <a:schemeClr val="tx1"/>
                </a:solidFill>
                <a:effectLst/>
                <a:latin typeface="+mn-lt"/>
                <a:ea typeface="+mn-ea"/>
                <a:cs typeface="+mn-cs"/>
              </a:rPr>
              <a:t>Aunque las leyes pueden ser útlies para señalar el compromiso de una nación para mejorar los derechos humanos, existe escasa evidencia en relación con la eficacia de los enfoques jurídicos independientes para reducir la cantidad de matrimonios y uniones infantiles, tempranas y forzadas. Además, en la medida en que los países legislan en materia de matrimonio infantil, existe el riesgo de que dichas leyes converjan con las leyes relativas a la edad de consentimiento sexual, y esto podría llevar a la penalización de las relaciones sexuales sanas y consensuadas entre jóvenes de edad similar. Estas leyes son, en el mejor de los casos, ineficientes, y en el peor, sirven para castigar a la juventud y a sus familias, más que para protegerlas. </a:t>
            </a:r>
          </a:p>
          <a:p>
            <a:endParaRPr lang="es-MX" sz="1200" kern="1200" dirty="0">
              <a:solidFill>
                <a:schemeClr val="tx1"/>
              </a:solidFill>
              <a:effectLst/>
              <a:latin typeface="+mn-lt"/>
              <a:ea typeface="+mn-ea"/>
              <a:cs typeface="+mn-cs"/>
            </a:endParaRPr>
          </a:p>
          <a:p>
            <a:r>
              <a:rPr lang="es-US" sz="1200" kern="1200" dirty="0">
                <a:solidFill>
                  <a:schemeClr val="tx1"/>
                </a:solidFill>
                <a:effectLst/>
                <a:latin typeface="+mn-lt"/>
                <a:ea typeface="+mn-ea"/>
                <a:cs typeface="+mn-cs"/>
              </a:rPr>
              <a:t>Al analizar el tema, relacionado de manera más amplia con el uso del derecho penal para “proteger” a la infancia y la adolescencia, se concluyó que el modelo presentaba una serie de características que lo tornaban, en el mejor de los casos, “problemático”. </a:t>
            </a:r>
          </a:p>
          <a:p>
            <a:r>
              <a:rPr lang="es-US" sz="1200" kern="1200" dirty="0">
                <a:solidFill>
                  <a:schemeClr val="tx1"/>
                </a:solidFill>
                <a:effectLst/>
                <a:latin typeface="+mn-lt"/>
                <a:ea typeface="+mn-ea"/>
                <a:cs typeface="+mn-cs"/>
              </a:rPr>
              <a:t>Consideramos que la respuesta es un calco de soluciones jurídicas provenientes de otros contextos que no toman en cuenta las particularidades de la región de América Latina.</a:t>
            </a:r>
          </a:p>
          <a:p>
            <a:r>
              <a:rPr lang="es-US" sz="1200" kern="1200" dirty="0">
                <a:solidFill>
                  <a:schemeClr val="tx1"/>
                </a:solidFill>
                <a:effectLst/>
                <a:latin typeface="+mn-lt"/>
                <a:ea typeface="+mn-ea"/>
                <a:cs typeface="+mn-cs"/>
              </a:rPr>
              <a:t>Respuestas centradas en las personas adultas, en cuyo diseño no se considera a las personas afectadas.</a:t>
            </a:r>
            <a:endParaRPr lang="en-NL" sz="1200" kern="1200" dirty="0">
              <a:solidFill>
                <a:schemeClr val="tx1"/>
              </a:solidFill>
              <a:effectLst/>
              <a:latin typeface="+mn-lt"/>
              <a:ea typeface="+mn-ea"/>
              <a:cs typeface="+mn-cs"/>
            </a:endParaRPr>
          </a:p>
          <a:p>
            <a:r>
              <a:rPr lang="es-US" sz="1200" kern="1200" dirty="0">
                <a:solidFill>
                  <a:schemeClr val="tx1"/>
                </a:solidFill>
                <a:effectLst/>
                <a:latin typeface="+mn-lt"/>
                <a:ea typeface="+mn-ea"/>
                <a:cs typeface="+mn-cs"/>
              </a:rPr>
              <a:t>Eso a su vez resulta en respuestas condescendientes que socavan las capacidades y la autonomía progresivas de la infancia y la adolescencia. </a:t>
            </a:r>
          </a:p>
          <a:p>
            <a:r>
              <a:rPr lang="es-US" sz="1200" kern="1200" dirty="0">
                <a:solidFill>
                  <a:schemeClr val="tx1"/>
                </a:solidFill>
                <a:effectLst/>
                <a:latin typeface="+mn-lt"/>
                <a:ea typeface="+mn-ea"/>
                <a:cs typeface="+mn-cs"/>
              </a:rPr>
              <a:t>Quise compartir algunos de los casos que hemos analizado en la campaña en los que se muestran claramente las deficiencias en el uso del derecho penal.</a:t>
            </a:r>
            <a:endParaRPr lang="en-NL" dirty="0"/>
          </a:p>
        </p:txBody>
      </p:sp>
      <p:sp>
        <p:nvSpPr>
          <p:cNvPr id="4" name="Slide Number Placeholder 3"/>
          <p:cNvSpPr>
            <a:spLocks noGrp="1"/>
          </p:cNvSpPr>
          <p:nvPr>
            <p:ph type="sldNum" sz="quarter" idx="5"/>
          </p:nvPr>
        </p:nvSpPr>
        <p:spPr/>
        <p:txBody>
          <a:bodyPr/>
          <a:lstStyle/>
          <a:p>
            <a:fld id="{C94A83FC-4A32-DE44-B2C4-AB0E25AA43B2}" type="slidenum">
              <a:rPr lang="en-NL" smtClean="0"/>
              <a:t>2</a:t>
            </a:fld>
            <a:endParaRPr lang="en-NL"/>
          </a:p>
        </p:txBody>
      </p:sp>
    </p:spTree>
    <p:extLst>
      <p:ext uri="{BB962C8B-B14F-4D97-AF65-F5344CB8AC3E}">
        <p14:creationId xmlns:p14="http://schemas.microsoft.com/office/powerpoint/2010/main" val="7140610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s-MX" sz="1200" b="1" kern="1200" dirty="0">
                <a:solidFill>
                  <a:schemeClr val="tx1"/>
                </a:solidFill>
                <a:effectLst/>
                <a:latin typeface="+mn-lt"/>
                <a:ea typeface="+mn-ea"/>
                <a:cs typeface="+mn-cs"/>
              </a:rPr>
              <a:t>Paola* tiene 16 años, vive en Guatemala y le encantan las películas de acción. </a:t>
            </a:r>
          </a:p>
          <a:p>
            <a:pPr marL="228600" indent="-228600">
              <a:buAutoNum type="arabicPeriod"/>
            </a:pPr>
            <a:r>
              <a:rPr lang="es-MX" sz="1200" b="1" kern="1200" dirty="0">
                <a:solidFill>
                  <a:schemeClr val="tx1"/>
                </a:solidFill>
                <a:effectLst/>
                <a:latin typeface="+mn-lt"/>
                <a:ea typeface="+mn-ea"/>
                <a:cs typeface="+mn-cs"/>
              </a:rPr>
              <a:t>Hace poco comenzó a tener relaciones sexuales con su novio. </a:t>
            </a:r>
          </a:p>
          <a:p>
            <a:pPr marL="228600" indent="-228600">
              <a:buAutoNum type="arabicPeriod"/>
            </a:pPr>
            <a:r>
              <a:rPr lang="es-MX" sz="1200" b="1" kern="1200" dirty="0">
                <a:solidFill>
                  <a:schemeClr val="tx1"/>
                </a:solidFill>
                <a:effectLst/>
                <a:latin typeface="+mn-lt"/>
                <a:ea typeface="+mn-ea"/>
                <a:cs typeface="+mn-cs"/>
              </a:rPr>
              <a:t>Su familia se enteró que estaba teniendo relaciones sexuales porque leyeron los mensajes en su teléfono.</a:t>
            </a:r>
            <a:endParaRPr lang="en-NL" sz="1200" kern="1200" dirty="0">
              <a:solidFill>
                <a:schemeClr val="tx1"/>
              </a:solidFill>
              <a:effectLst/>
              <a:latin typeface="+mn-lt"/>
              <a:ea typeface="+mn-ea"/>
              <a:cs typeface="+mn-cs"/>
            </a:endParaRPr>
          </a:p>
          <a:p>
            <a:r>
              <a:rPr lang="es-MX" sz="1200" b="1" kern="1200" dirty="0">
                <a:solidFill>
                  <a:schemeClr val="tx1"/>
                </a:solidFill>
                <a:effectLst/>
                <a:latin typeface="+mn-lt"/>
                <a:ea typeface="+mn-ea"/>
                <a:cs typeface="+mn-cs"/>
              </a:rPr>
              <a:t>4. Como castigo, y para evitar que siguiera teniendo relaciones sexuales, la obligaron a acudir al centro de salud y decir que había sido violada. </a:t>
            </a:r>
            <a:endParaRPr lang="en-NL" sz="1200" kern="1200" dirty="0">
              <a:solidFill>
                <a:schemeClr val="tx1"/>
              </a:solidFill>
              <a:effectLst/>
              <a:latin typeface="+mn-lt"/>
              <a:ea typeface="+mn-ea"/>
              <a:cs typeface="+mn-cs"/>
            </a:endParaRPr>
          </a:p>
          <a:p>
            <a:r>
              <a:rPr lang="es-MX" sz="1200" b="1" kern="1200" dirty="0">
                <a:solidFill>
                  <a:schemeClr val="tx1"/>
                </a:solidFill>
                <a:effectLst/>
                <a:latin typeface="+mn-lt"/>
                <a:ea typeface="+mn-ea"/>
                <a:cs typeface="+mn-cs"/>
              </a:rPr>
              <a:t>5. En Guatemala, el protocolo de violación en el caso de adolescentes requiere que Paola permanezca en el hospital hasta que un juez determine si las relaciones sexuales fueron consensuadas o no. Con frecuencia, este proceso lleva varios días, durante los cuales se le harán a Paola revisiones médicas diarias. Las familias y tutores legales de las adolescentes usan este procedimiento –forzar a sus hijas a decir que fueron violadas– como castigo por haber tenido sexo. </a:t>
            </a:r>
          </a:p>
          <a:p>
            <a:r>
              <a:rPr lang="es-MX" sz="1200" b="1" kern="1200" dirty="0">
                <a:solidFill>
                  <a:schemeClr val="tx1"/>
                </a:solidFill>
                <a:effectLst/>
                <a:latin typeface="+mn-lt"/>
                <a:ea typeface="+mn-ea"/>
                <a:cs typeface="+mn-cs"/>
              </a:rPr>
              <a:t>6. Estas medidas no sólo permiten a las familias y tutores tener el control de la vida sexual de las adolescentes a su cargo; también les proporcionan herramientas de castigo que pueden tener efectos psicológicos graves.</a:t>
            </a:r>
            <a:endParaRPr lang="en-NL" dirty="0"/>
          </a:p>
        </p:txBody>
      </p:sp>
      <p:sp>
        <p:nvSpPr>
          <p:cNvPr id="4" name="Slide Number Placeholder 3"/>
          <p:cNvSpPr>
            <a:spLocks noGrp="1"/>
          </p:cNvSpPr>
          <p:nvPr>
            <p:ph type="sldNum" sz="quarter" idx="5"/>
          </p:nvPr>
        </p:nvSpPr>
        <p:spPr/>
        <p:txBody>
          <a:bodyPr/>
          <a:lstStyle/>
          <a:p>
            <a:fld id="{C94A83FC-4A32-DE44-B2C4-AB0E25AA43B2}" type="slidenum">
              <a:rPr lang="en-NL" smtClean="0"/>
              <a:t>3</a:t>
            </a:fld>
            <a:endParaRPr lang="en-NL"/>
          </a:p>
        </p:txBody>
      </p:sp>
    </p:spTree>
    <p:extLst>
      <p:ext uri="{BB962C8B-B14F-4D97-AF65-F5344CB8AC3E}">
        <p14:creationId xmlns:p14="http://schemas.microsoft.com/office/powerpoint/2010/main" val="20823932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1" kern="1200" dirty="0">
                <a:solidFill>
                  <a:schemeClr val="tx1"/>
                </a:solidFill>
                <a:effectLst/>
                <a:latin typeface="+mn-lt"/>
                <a:ea typeface="+mn-ea"/>
                <a:cs typeface="+mn-cs"/>
              </a:rPr>
              <a:t>1. A Andrea* le gusta vivir en una zona rural de Guatemala.</a:t>
            </a:r>
            <a:endParaRPr lang="en-NL" sz="1200" kern="1200" dirty="0">
              <a:solidFill>
                <a:schemeClr val="tx1"/>
              </a:solidFill>
              <a:effectLst/>
              <a:latin typeface="+mn-lt"/>
              <a:ea typeface="+mn-ea"/>
              <a:cs typeface="+mn-cs"/>
            </a:endParaRPr>
          </a:p>
          <a:p>
            <a:r>
              <a:rPr lang="es-MX" sz="1200" b="1" kern="1200" dirty="0">
                <a:solidFill>
                  <a:schemeClr val="tx1"/>
                </a:solidFill>
                <a:effectLst/>
                <a:latin typeface="+mn-lt"/>
                <a:ea typeface="+mn-ea"/>
                <a:cs typeface="+mn-cs"/>
              </a:rPr>
              <a:t>2. Tiene 16 años y Juan*, su novio, tiene 19.</a:t>
            </a:r>
            <a:endParaRPr lang="en-NL" sz="1200" kern="1200" dirty="0">
              <a:solidFill>
                <a:schemeClr val="tx1"/>
              </a:solidFill>
              <a:effectLst/>
              <a:latin typeface="+mn-lt"/>
              <a:ea typeface="+mn-ea"/>
              <a:cs typeface="+mn-cs"/>
            </a:endParaRPr>
          </a:p>
          <a:p>
            <a:r>
              <a:rPr lang="es-MX" sz="1200" b="1" kern="1200" dirty="0">
                <a:solidFill>
                  <a:schemeClr val="tx1"/>
                </a:solidFill>
                <a:effectLst/>
                <a:latin typeface="+mn-lt"/>
                <a:ea typeface="+mn-ea"/>
                <a:cs typeface="+mn-cs"/>
              </a:rPr>
              <a:t>3. Ya han tenido sus primeros encuentros sexuales, pero les falta información sobre prácticas sexuales seguras.</a:t>
            </a:r>
            <a:endParaRPr lang="en-NL" sz="1200" kern="1200" dirty="0">
              <a:solidFill>
                <a:schemeClr val="tx1"/>
              </a:solidFill>
              <a:effectLst/>
              <a:latin typeface="+mn-lt"/>
              <a:ea typeface="+mn-ea"/>
              <a:cs typeface="+mn-cs"/>
            </a:endParaRPr>
          </a:p>
          <a:p>
            <a:r>
              <a:rPr lang="es-MX" sz="1200" b="1" kern="1200" dirty="0">
                <a:solidFill>
                  <a:schemeClr val="tx1"/>
                </a:solidFill>
                <a:effectLst/>
                <a:latin typeface="+mn-lt"/>
                <a:ea typeface="+mn-ea"/>
                <a:cs typeface="+mn-cs"/>
              </a:rPr>
              <a:t>4. Así que Andrea se embarazó. </a:t>
            </a:r>
            <a:endParaRPr lang="en-NL" sz="1200" kern="1200" dirty="0">
              <a:solidFill>
                <a:schemeClr val="tx1"/>
              </a:solidFill>
              <a:effectLst/>
              <a:latin typeface="+mn-lt"/>
              <a:ea typeface="+mn-ea"/>
              <a:cs typeface="+mn-cs"/>
            </a:endParaRPr>
          </a:p>
          <a:p>
            <a:r>
              <a:rPr lang="es-MX" sz="1200" b="1" kern="1200" dirty="0">
                <a:solidFill>
                  <a:schemeClr val="tx1"/>
                </a:solidFill>
                <a:effectLst/>
                <a:latin typeface="+mn-lt"/>
                <a:ea typeface="+mn-ea"/>
                <a:cs typeface="+mn-cs"/>
              </a:rPr>
              <a:t>5. Sabe que en el centro de salud le preguntarán sobre Juan.</a:t>
            </a:r>
            <a:endParaRPr lang="en-NL" sz="1200" kern="1200" dirty="0">
              <a:solidFill>
                <a:schemeClr val="tx1"/>
              </a:solidFill>
              <a:effectLst/>
              <a:latin typeface="+mn-lt"/>
              <a:ea typeface="+mn-ea"/>
              <a:cs typeface="+mn-cs"/>
            </a:endParaRPr>
          </a:p>
          <a:p>
            <a:r>
              <a:rPr lang="es-MX" sz="1200" b="1" kern="1200" dirty="0">
                <a:solidFill>
                  <a:schemeClr val="tx1"/>
                </a:solidFill>
                <a:effectLst/>
                <a:latin typeface="+mn-lt"/>
                <a:ea typeface="+mn-ea"/>
                <a:cs typeface="+mn-cs"/>
              </a:rPr>
              <a:t>6. Para evitar que Juan reciba sanciones legales por haber tenido sexo con una menor, Andrea prefiere no acudir a la clínica, no hacerse los controles y dar a luz en casa; arriesgando tanto su salud como la del bebé.</a:t>
            </a:r>
            <a:endParaRPr lang="en-NL" sz="1200" kern="1200" dirty="0">
              <a:solidFill>
                <a:schemeClr val="tx1"/>
              </a:solidFill>
              <a:effectLst/>
              <a:latin typeface="+mn-lt"/>
              <a:ea typeface="+mn-ea"/>
              <a:cs typeface="+mn-cs"/>
            </a:endParaRPr>
          </a:p>
          <a:p>
            <a:r>
              <a:rPr lang="es-MX" sz="1200" b="1" kern="1200" dirty="0">
                <a:solidFill>
                  <a:schemeClr val="tx1"/>
                </a:solidFill>
                <a:effectLst/>
                <a:latin typeface="+mn-lt"/>
                <a:ea typeface="+mn-ea"/>
                <a:cs typeface="+mn-cs"/>
              </a:rPr>
              <a:t>7. Estas medidas y leyes a menudo alejan a las y los adolescentes de los servicios de salud, la educación y la información sobre los derechos sexuales y reproductivos.</a:t>
            </a:r>
            <a:endParaRPr lang="en-NL" sz="1200" kern="1200" dirty="0">
              <a:solidFill>
                <a:schemeClr val="tx1"/>
              </a:solidFill>
              <a:effectLst/>
              <a:latin typeface="+mn-lt"/>
              <a:ea typeface="+mn-ea"/>
              <a:cs typeface="+mn-cs"/>
            </a:endParaRPr>
          </a:p>
          <a:p>
            <a:r>
              <a:rPr lang="es-MX" sz="1200" b="1" kern="1200" dirty="0">
                <a:solidFill>
                  <a:schemeClr val="tx1"/>
                </a:solidFill>
                <a:effectLst/>
                <a:latin typeface="+mn-lt"/>
                <a:ea typeface="+mn-ea"/>
                <a:cs typeface="+mn-cs"/>
              </a:rPr>
              <a:t>8. Los gobiernos y las organizaciones de la sociedad civil han trabajado de manera significativa para proteger a la adolescencia; pero, en la práctica, muchas de estas leyes violan su autonomía, sus derechos humanos y sus derechos sexuales y reproductivos. </a:t>
            </a:r>
            <a:endParaRPr lang="en-NL" dirty="0"/>
          </a:p>
        </p:txBody>
      </p:sp>
      <p:sp>
        <p:nvSpPr>
          <p:cNvPr id="4" name="Slide Number Placeholder 3"/>
          <p:cNvSpPr>
            <a:spLocks noGrp="1"/>
          </p:cNvSpPr>
          <p:nvPr>
            <p:ph type="sldNum" sz="quarter" idx="5"/>
          </p:nvPr>
        </p:nvSpPr>
        <p:spPr/>
        <p:txBody>
          <a:bodyPr/>
          <a:lstStyle/>
          <a:p>
            <a:fld id="{C94A83FC-4A32-DE44-B2C4-AB0E25AA43B2}" type="slidenum">
              <a:rPr lang="en-NL" smtClean="0"/>
              <a:t>4</a:t>
            </a:fld>
            <a:endParaRPr lang="en-NL"/>
          </a:p>
        </p:txBody>
      </p:sp>
    </p:spTree>
    <p:extLst>
      <p:ext uri="{BB962C8B-B14F-4D97-AF65-F5344CB8AC3E}">
        <p14:creationId xmlns:p14="http://schemas.microsoft.com/office/powerpoint/2010/main" val="22805122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200" b="1" kern="1200" dirty="0">
                <a:solidFill>
                  <a:schemeClr val="tx1"/>
                </a:solidFill>
                <a:effectLst/>
                <a:latin typeface="+mn-lt"/>
                <a:ea typeface="+mn-ea"/>
                <a:cs typeface="+mn-cs"/>
              </a:rPr>
              <a:t>Estos son solo algunos ejemplos de los casos que hemos analizado en el marco de nuestro proyecto llamado Injusta Justicia. Quise compartir estos casos para ejemplificar lo deficiente, en el mejor de los casos, que es el derecho penal para abordar este complejo tema. Existe </a:t>
            </a:r>
            <a:r>
              <a:rPr lang="es-MX" sz="1200" b="0" kern="1200" dirty="0">
                <a:solidFill>
                  <a:schemeClr val="tx1"/>
                </a:solidFill>
                <a:effectLst/>
                <a:latin typeface="+mn-lt"/>
                <a:ea typeface="+mn-ea"/>
                <a:cs typeface="+mn-cs"/>
              </a:rPr>
              <a:t>una variedad de programas y políticas que han abordado las causas subyacentes a este fenómeno –entre ellas, la pobreza, el limitado acceso a la educación, la desigualdad de género– que pueden ser efectivas. Entre las intervenciones clave se incluyen el empoderamiento de niñas y adolescentes al proporcionarles información, fortalecer sus capacidades y darles apoyo; la sensibilización y movilización de las familias y las personas de la comunidad; el aumento del acceso a la educación formal y de la calidad de la misma; la provisión de apoyo económico a las niñas y adolescentes y sus familias. Asimismo, el fomento de un marco legal y político que respete su autonomía progresiva. </a:t>
            </a:r>
          </a:p>
        </p:txBody>
      </p:sp>
      <p:sp>
        <p:nvSpPr>
          <p:cNvPr id="4" name="Slide Number Placeholder 3"/>
          <p:cNvSpPr>
            <a:spLocks noGrp="1"/>
          </p:cNvSpPr>
          <p:nvPr>
            <p:ph type="sldNum" sz="quarter" idx="5"/>
          </p:nvPr>
        </p:nvSpPr>
        <p:spPr/>
        <p:txBody>
          <a:bodyPr/>
          <a:lstStyle/>
          <a:p>
            <a:fld id="{C94A83FC-4A32-DE44-B2C4-AB0E25AA43B2}" type="slidenum">
              <a:rPr lang="en-NL" smtClean="0"/>
              <a:t>5</a:t>
            </a:fld>
            <a:endParaRPr lang="en-NL"/>
          </a:p>
        </p:txBody>
      </p:sp>
    </p:spTree>
    <p:extLst>
      <p:ext uri="{BB962C8B-B14F-4D97-AF65-F5344CB8AC3E}">
        <p14:creationId xmlns:p14="http://schemas.microsoft.com/office/powerpoint/2010/main" val="37938047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US" sz="1200" kern="1200" dirty="0">
                <a:solidFill>
                  <a:schemeClr val="tx1"/>
                </a:solidFill>
                <a:effectLst/>
                <a:latin typeface="+mn-lt"/>
                <a:ea typeface="+mn-ea"/>
                <a:cs typeface="+mn-cs"/>
              </a:rPr>
              <a:t>No tenemos todas las respuestas, pero queremos abrir el diálogo para entablar una conversación con un rango de matices más amplio. </a:t>
            </a:r>
            <a:endParaRPr lang="en-NL" sz="1200" kern="1200" dirty="0">
              <a:solidFill>
                <a:schemeClr val="tx1"/>
              </a:solidFill>
              <a:effectLst/>
              <a:latin typeface="+mn-lt"/>
              <a:ea typeface="+mn-ea"/>
              <a:cs typeface="+mn-cs"/>
            </a:endParaRPr>
          </a:p>
          <a:p>
            <a:r>
              <a:rPr lang="es-US" sz="1200" kern="1200" dirty="0">
                <a:solidFill>
                  <a:schemeClr val="tx1"/>
                </a:solidFill>
                <a:effectLst/>
                <a:latin typeface="+mn-lt"/>
                <a:ea typeface="+mn-ea"/>
                <a:cs typeface="+mn-cs"/>
              </a:rPr>
              <a:t>Gracias por unirse a este webinar; quedo a su disposición para cualquier pregunta o comentario sobre este tema. Doy la palabra a mi colega y les agradezco su atención.</a:t>
            </a:r>
            <a:endParaRPr lang="en-NL" dirty="0"/>
          </a:p>
        </p:txBody>
      </p:sp>
      <p:sp>
        <p:nvSpPr>
          <p:cNvPr id="4" name="Slide Number Placeholder 3"/>
          <p:cNvSpPr>
            <a:spLocks noGrp="1"/>
          </p:cNvSpPr>
          <p:nvPr>
            <p:ph type="sldNum" sz="quarter" idx="5"/>
          </p:nvPr>
        </p:nvSpPr>
        <p:spPr/>
        <p:txBody>
          <a:bodyPr/>
          <a:lstStyle/>
          <a:p>
            <a:fld id="{C94A83FC-4A32-DE44-B2C4-AB0E25AA43B2}" type="slidenum">
              <a:rPr lang="en-NL" smtClean="0"/>
              <a:t>6</a:t>
            </a:fld>
            <a:endParaRPr lang="en-NL"/>
          </a:p>
        </p:txBody>
      </p:sp>
    </p:spTree>
    <p:extLst>
      <p:ext uri="{BB962C8B-B14F-4D97-AF65-F5344CB8AC3E}">
        <p14:creationId xmlns:p14="http://schemas.microsoft.com/office/powerpoint/2010/main" val="72795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371600" y="3188970"/>
            <a:ext cx="15544800" cy="216027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2743200" y="5760720"/>
            <a:ext cx="12801600" cy="25717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8/10/20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8/10/20</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extLst>
      <p:ext uri="{BB962C8B-B14F-4D97-AF65-F5344CB8AC3E}">
        <p14:creationId xmlns:p14="http://schemas.microsoft.com/office/powerpoint/2010/main" val="42506624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p:nvPr>
        </p:nvSpPr>
        <p:spPr>
          <a:xfrm>
            <a:off x="3294085" y="920540"/>
            <a:ext cx="11699828" cy="3558540"/>
          </a:xfrm>
          <a:prstGeom prst="rect">
            <a:avLst/>
          </a:prstGeom>
        </p:spPr>
        <p:txBody>
          <a:bodyPr wrap="square" lIns="0" tIns="0" rIns="0" bIns="0">
            <a:spAutoFit/>
          </a:bodyPr>
          <a:lstStyle>
            <a:lvl1pPr>
              <a:defRPr sz="8500" b="0" i="0">
                <a:solidFill>
                  <a:srgbClr val="4586C7"/>
                </a:solidFill>
                <a:latin typeface="Verdana"/>
                <a:cs typeface="Verdana"/>
              </a:defRPr>
            </a:lvl1pPr>
          </a:lstStyle>
          <a:p>
            <a:endParaRPr/>
          </a:p>
        </p:txBody>
      </p:sp>
      <p:sp>
        <p:nvSpPr>
          <p:cNvPr id="3" name="Holder 3"/>
          <p:cNvSpPr>
            <a:spLocks noGrp="1"/>
          </p:cNvSpPr>
          <p:nvPr>
            <p:ph type="subTitle" idx="4"/>
          </p:nvPr>
        </p:nvSpPr>
        <p:spPr>
          <a:xfrm>
            <a:off x="2743200" y="5760720"/>
            <a:ext cx="12801600" cy="25717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8/10/20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extLst>
      <p:ext uri="{BB962C8B-B14F-4D97-AF65-F5344CB8AC3E}">
        <p14:creationId xmlns:p14="http://schemas.microsoft.com/office/powerpoint/2010/main" val="39253985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2"/>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solidFill>
            <a:srgbClr val="4586C7"/>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6800" b="0" i="0">
                <a:solidFill>
                  <a:srgbClr val="09417D"/>
                </a:solidFill>
                <a:latin typeface="Verdana"/>
                <a:cs typeface="Verdana"/>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8/10/20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extLst>
      <p:ext uri="{BB962C8B-B14F-4D97-AF65-F5344CB8AC3E}">
        <p14:creationId xmlns:p14="http://schemas.microsoft.com/office/powerpoint/2010/main" val="288299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6800" b="0" i="0">
                <a:solidFill>
                  <a:srgbClr val="09417D"/>
                </a:solidFill>
                <a:latin typeface="Verdana"/>
                <a:cs typeface="Verdana"/>
              </a:defRPr>
            </a:lvl1pPr>
          </a:lstStyle>
          <a:p>
            <a:endParaRPr/>
          </a:p>
        </p:txBody>
      </p:sp>
      <p:sp>
        <p:nvSpPr>
          <p:cNvPr id="3" name="Holder 3"/>
          <p:cNvSpPr>
            <a:spLocks noGrp="1"/>
          </p:cNvSpPr>
          <p:nvPr>
            <p:ph sz="half" idx="2"/>
          </p:nvPr>
        </p:nvSpPr>
        <p:spPr>
          <a:xfrm>
            <a:off x="914400" y="2366010"/>
            <a:ext cx="7955280" cy="678942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9418320" y="2366010"/>
            <a:ext cx="7955280" cy="678942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8/10/20</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extLst>
      <p:ext uri="{BB962C8B-B14F-4D97-AF65-F5344CB8AC3E}">
        <p14:creationId xmlns:p14="http://schemas.microsoft.com/office/powerpoint/2010/main" val="16554924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6800" b="0" i="0">
                <a:solidFill>
                  <a:srgbClr val="09417D"/>
                </a:solidFill>
                <a:latin typeface="Verdana"/>
                <a:cs typeface="Verdan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8/10/20</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extLst>
      <p:ext uri="{BB962C8B-B14F-4D97-AF65-F5344CB8AC3E}">
        <p14:creationId xmlns:p14="http://schemas.microsoft.com/office/powerpoint/2010/main" val="11599630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solidFill>
            <a:srgbClr val="09417D"/>
          </a:solidFill>
        </p:spPr>
        <p:txBody>
          <a:bodyPr wrap="square" lIns="0" tIns="0" rIns="0" bIns="0" rtlCol="0"/>
          <a:lstStyle/>
          <a:p>
            <a:endParaRPr/>
          </a:p>
        </p:txBody>
      </p:sp>
      <p:sp>
        <p:nvSpPr>
          <p:cNvPr id="17" name="bg object 17"/>
          <p:cNvSpPr/>
          <p:nvPr/>
        </p:nvSpPr>
        <p:spPr>
          <a:xfrm>
            <a:off x="1565810" y="1296648"/>
            <a:ext cx="7852706" cy="7449644"/>
          </a:xfrm>
          <a:prstGeom prst="rect">
            <a:avLst/>
          </a:prstGeom>
          <a:blipFill>
            <a:blip r:embed="rId2" cstate="print"/>
            <a:stretch>
              <a:fillRect/>
            </a:stretch>
          </a:blip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8/10/20</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extLst>
      <p:ext uri="{BB962C8B-B14F-4D97-AF65-F5344CB8AC3E}">
        <p14:creationId xmlns:p14="http://schemas.microsoft.com/office/powerpoint/2010/main" val="20008599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6800" b="0" i="0">
                <a:solidFill>
                  <a:srgbClr val="09417D"/>
                </a:solidFill>
                <a:latin typeface="Verdana"/>
                <a:cs typeface="Verdana"/>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8/10/20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6800" b="0" i="0">
                <a:solidFill>
                  <a:srgbClr val="09417D"/>
                </a:solidFill>
                <a:latin typeface="Verdana"/>
                <a:cs typeface="Verdana"/>
              </a:defRPr>
            </a:lvl1pPr>
          </a:lstStyle>
          <a:p>
            <a:endParaRPr/>
          </a:p>
        </p:txBody>
      </p:sp>
      <p:sp>
        <p:nvSpPr>
          <p:cNvPr id="3" name="Holder 3"/>
          <p:cNvSpPr>
            <a:spLocks noGrp="1"/>
          </p:cNvSpPr>
          <p:nvPr>
            <p:ph sz="half" idx="2"/>
          </p:nvPr>
        </p:nvSpPr>
        <p:spPr>
          <a:xfrm>
            <a:off x="914400" y="2366010"/>
            <a:ext cx="7955280" cy="678942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9418320" y="2366010"/>
            <a:ext cx="7955280" cy="678942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8/10/20</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6800" b="0" i="0">
                <a:solidFill>
                  <a:srgbClr val="09417D"/>
                </a:solidFill>
                <a:latin typeface="Verdana"/>
                <a:cs typeface="Verdan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8/10/20</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18288000" cy="10287000"/>
          </a:xfrm>
          <a:custGeom>
            <a:avLst/>
            <a:gdLst/>
            <a:ahLst/>
            <a:cxnLst/>
            <a:rect l="l" t="t" r="r" b="b"/>
            <a:pathLst>
              <a:path w="18288000" h="10287000">
                <a:moveTo>
                  <a:pt x="0" y="0"/>
                </a:moveTo>
                <a:lnTo>
                  <a:pt x="18287999" y="0"/>
                </a:lnTo>
                <a:lnTo>
                  <a:pt x="18287999" y="10286999"/>
                </a:lnTo>
                <a:lnTo>
                  <a:pt x="0" y="10286999"/>
                </a:lnTo>
                <a:lnTo>
                  <a:pt x="0" y="0"/>
                </a:lnTo>
                <a:close/>
              </a:path>
            </a:pathLst>
          </a:custGeom>
          <a:solidFill>
            <a:srgbClr val="09417D"/>
          </a:solidFill>
        </p:spPr>
        <p:txBody>
          <a:bodyPr wrap="square" lIns="0" tIns="0" rIns="0" bIns="0" rtlCol="0"/>
          <a:lstStyle/>
          <a:p>
            <a:endParaRPr/>
          </a:p>
        </p:txBody>
      </p:sp>
      <p:sp>
        <p:nvSpPr>
          <p:cNvPr id="17" name="bk object 17"/>
          <p:cNvSpPr/>
          <p:nvPr/>
        </p:nvSpPr>
        <p:spPr>
          <a:xfrm>
            <a:off x="1566223" y="1285212"/>
            <a:ext cx="7852290" cy="7460042"/>
          </a:xfrm>
          <a:prstGeom prst="rect">
            <a:avLst/>
          </a:prstGeom>
          <a:blipFill>
            <a:blip r:embed="rId2" cstate="print"/>
            <a:stretch>
              <a:fillRect/>
            </a:stretch>
          </a:blip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8/10/20</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solidFill>
            <a:srgbClr val="09417D"/>
          </a:solidFill>
        </p:spPr>
        <p:txBody>
          <a:bodyPr wrap="square" lIns="0" tIns="0" rIns="0" bIns="0" rtlCol="0"/>
          <a:lstStyle/>
          <a:p>
            <a:endParaRPr/>
          </a:p>
        </p:txBody>
      </p:sp>
      <p:sp>
        <p:nvSpPr>
          <p:cNvPr id="17" name="bg object 17"/>
          <p:cNvSpPr/>
          <p:nvPr/>
        </p:nvSpPr>
        <p:spPr>
          <a:xfrm>
            <a:off x="6201426" y="325343"/>
            <a:ext cx="10948035" cy="9960610"/>
          </a:xfrm>
          <a:custGeom>
            <a:avLst/>
            <a:gdLst/>
            <a:ahLst/>
            <a:cxnLst/>
            <a:rect l="l" t="t" r="r" b="b"/>
            <a:pathLst>
              <a:path w="10948035" h="9960610">
                <a:moveTo>
                  <a:pt x="7001481" y="136853"/>
                </a:moveTo>
                <a:lnTo>
                  <a:pt x="6414436" y="22319"/>
                </a:lnTo>
                <a:lnTo>
                  <a:pt x="6465577" y="19358"/>
                </a:lnTo>
                <a:lnTo>
                  <a:pt x="6954782" y="114803"/>
                </a:lnTo>
                <a:lnTo>
                  <a:pt x="7001481" y="136853"/>
                </a:lnTo>
                <a:close/>
              </a:path>
              <a:path w="10948035" h="9960610">
                <a:moveTo>
                  <a:pt x="1359142" y="9956920"/>
                </a:moveTo>
                <a:lnTo>
                  <a:pt x="1320445" y="9936430"/>
                </a:lnTo>
                <a:lnTo>
                  <a:pt x="1242712" y="9869507"/>
                </a:lnTo>
                <a:lnTo>
                  <a:pt x="1201896" y="9848604"/>
                </a:lnTo>
                <a:lnTo>
                  <a:pt x="1163846" y="9815302"/>
                </a:lnTo>
                <a:lnTo>
                  <a:pt x="1123710" y="9794531"/>
                </a:lnTo>
                <a:lnTo>
                  <a:pt x="1049375" y="9728271"/>
                </a:lnTo>
                <a:lnTo>
                  <a:pt x="940709" y="9629433"/>
                </a:lnTo>
                <a:lnTo>
                  <a:pt x="835687" y="9531306"/>
                </a:lnTo>
                <a:lnTo>
                  <a:pt x="767830" y="9466309"/>
                </a:lnTo>
                <a:lnTo>
                  <a:pt x="701793" y="9401668"/>
                </a:lnTo>
                <a:lnTo>
                  <a:pt x="671914" y="9357020"/>
                </a:lnTo>
                <a:lnTo>
                  <a:pt x="608757" y="9292940"/>
                </a:lnTo>
                <a:lnTo>
                  <a:pt x="580363" y="9248582"/>
                </a:lnTo>
                <a:lnTo>
                  <a:pt x="550052" y="9216789"/>
                </a:lnTo>
                <a:lnTo>
                  <a:pt x="522698" y="9172634"/>
                </a:lnTo>
                <a:lnTo>
                  <a:pt x="493448" y="9141048"/>
                </a:lnTo>
                <a:lnTo>
                  <a:pt x="467174" y="9097104"/>
                </a:lnTo>
                <a:lnTo>
                  <a:pt x="441455" y="9053268"/>
                </a:lnTo>
                <a:lnTo>
                  <a:pt x="413869" y="9022007"/>
                </a:lnTo>
                <a:lnTo>
                  <a:pt x="389291" y="8978393"/>
                </a:lnTo>
                <a:lnTo>
                  <a:pt x="365297" y="8934893"/>
                </a:lnTo>
                <a:lnTo>
                  <a:pt x="341899" y="8891510"/>
                </a:lnTo>
                <a:lnTo>
                  <a:pt x="319105" y="8848245"/>
                </a:lnTo>
                <a:lnTo>
                  <a:pt x="296927" y="8805099"/>
                </a:lnTo>
                <a:lnTo>
                  <a:pt x="275374" y="8762076"/>
                </a:lnTo>
                <a:lnTo>
                  <a:pt x="254457" y="8719176"/>
                </a:lnTo>
                <a:lnTo>
                  <a:pt x="234184" y="8676403"/>
                </a:lnTo>
                <a:lnTo>
                  <a:pt x="214567" y="8633757"/>
                </a:lnTo>
                <a:lnTo>
                  <a:pt x="195614" y="8591241"/>
                </a:lnTo>
                <a:lnTo>
                  <a:pt x="179769" y="8536392"/>
                </a:lnTo>
                <a:lnTo>
                  <a:pt x="162178" y="8494141"/>
                </a:lnTo>
                <a:lnTo>
                  <a:pt x="145281" y="8452026"/>
                </a:lnTo>
                <a:lnTo>
                  <a:pt x="131522" y="8397584"/>
                </a:lnTo>
                <a:lnTo>
                  <a:pt x="116046" y="8355746"/>
                </a:lnTo>
                <a:lnTo>
                  <a:pt x="103727" y="8301585"/>
                </a:lnTo>
                <a:lnTo>
                  <a:pt x="89712" y="8260032"/>
                </a:lnTo>
                <a:lnTo>
                  <a:pt x="78873" y="8206160"/>
                </a:lnTo>
                <a:lnTo>
                  <a:pt x="66359" y="8164900"/>
                </a:lnTo>
                <a:lnTo>
                  <a:pt x="57041" y="8111324"/>
                </a:lnTo>
                <a:lnTo>
                  <a:pt x="48571" y="8057914"/>
                </a:lnTo>
                <a:lnTo>
                  <a:pt x="40914" y="8004662"/>
                </a:lnTo>
                <a:lnTo>
                  <a:pt x="31631" y="7964033"/>
                </a:lnTo>
                <a:lnTo>
                  <a:pt x="25576" y="7911094"/>
                </a:lnTo>
                <a:lnTo>
                  <a:pt x="20311" y="7858308"/>
                </a:lnTo>
                <a:lnTo>
                  <a:pt x="15826" y="7805676"/>
                </a:lnTo>
                <a:lnTo>
                  <a:pt x="9683" y="7765659"/>
                </a:lnTo>
                <a:lnTo>
                  <a:pt x="6735" y="7713326"/>
                </a:lnTo>
                <a:lnTo>
                  <a:pt x="4545" y="7661141"/>
                </a:lnTo>
                <a:lnTo>
                  <a:pt x="3103" y="7609102"/>
                </a:lnTo>
                <a:lnTo>
                  <a:pt x="2401" y="7557207"/>
                </a:lnTo>
                <a:lnTo>
                  <a:pt x="0" y="7517920"/>
                </a:lnTo>
                <a:lnTo>
                  <a:pt x="754" y="7466309"/>
                </a:lnTo>
                <a:lnTo>
                  <a:pt x="2224" y="7414838"/>
                </a:lnTo>
                <a:lnTo>
                  <a:pt x="4403" y="7363506"/>
                </a:lnTo>
                <a:lnTo>
                  <a:pt x="7281" y="7312309"/>
                </a:lnTo>
                <a:lnTo>
                  <a:pt x="10850" y="7261248"/>
                </a:lnTo>
                <a:lnTo>
                  <a:pt x="15104" y="7210320"/>
                </a:lnTo>
                <a:lnTo>
                  <a:pt x="17600" y="7171989"/>
                </a:lnTo>
                <a:lnTo>
                  <a:pt x="23196" y="7121323"/>
                </a:lnTo>
                <a:lnTo>
                  <a:pt x="29451" y="7070785"/>
                </a:lnTo>
                <a:lnTo>
                  <a:pt x="36357" y="7020375"/>
                </a:lnTo>
                <a:lnTo>
                  <a:pt x="43906" y="6970090"/>
                </a:lnTo>
                <a:lnTo>
                  <a:pt x="52090" y="6919929"/>
                </a:lnTo>
                <a:lnTo>
                  <a:pt x="60900" y="6869890"/>
                </a:lnTo>
                <a:lnTo>
                  <a:pt x="70329" y="6819971"/>
                </a:lnTo>
                <a:lnTo>
                  <a:pt x="77937" y="6782637"/>
                </a:lnTo>
                <a:lnTo>
                  <a:pt x="88579" y="6732956"/>
                </a:lnTo>
                <a:lnTo>
                  <a:pt x="99815" y="6683390"/>
                </a:lnTo>
                <a:lnTo>
                  <a:pt x="111637" y="6633939"/>
                </a:lnTo>
                <a:lnTo>
                  <a:pt x="124037" y="6584600"/>
                </a:lnTo>
                <a:lnTo>
                  <a:pt x="137007" y="6535373"/>
                </a:lnTo>
                <a:lnTo>
                  <a:pt x="150539" y="6486255"/>
                </a:lnTo>
                <a:lnTo>
                  <a:pt x="164625" y="6437246"/>
                </a:lnTo>
                <a:lnTo>
                  <a:pt x="176824" y="6400807"/>
                </a:lnTo>
                <a:lnTo>
                  <a:pt x="191992" y="6352009"/>
                </a:lnTo>
                <a:lnTo>
                  <a:pt x="207690" y="6303314"/>
                </a:lnTo>
                <a:lnTo>
                  <a:pt x="223909" y="6254720"/>
                </a:lnTo>
                <a:lnTo>
                  <a:pt x="240641" y="6206227"/>
                </a:lnTo>
                <a:lnTo>
                  <a:pt x="257878" y="6157832"/>
                </a:lnTo>
                <a:lnTo>
                  <a:pt x="275612" y="6109534"/>
                </a:lnTo>
                <a:lnTo>
                  <a:pt x="293834" y="6061332"/>
                </a:lnTo>
                <a:lnTo>
                  <a:pt x="310106" y="6025688"/>
                </a:lnTo>
                <a:lnTo>
                  <a:pt x="329281" y="5977671"/>
                </a:lnTo>
                <a:lnTo>
                  <a:pt x="348921" y="5929745"/>
                </a:lnTo>
                <a:lnTo>
                  <a:pt x="369018" y="5881908"/>
                </a:lnTo>
                <a:lnTo>
                  <a:pt x="389562" y="5834159"/>
                </a:lnTo>
                <a:lnTo>
                  <a:pt x="410547" y="5786495"/>
                </a:lnTo>
                <a:lnTo>
                  <a:pt x="429531" y="5751381"/>
                </a:lnTo>
                <a:lnTo>
                  <a:pt x="451371" y="5703884"/>
                </a:lnTo>
                <a:lnTo>
                  <a:pt x="473627" y="5656468"/>
                </a:lnTo>
                <a:lnTo>
                  <a:pt x="496291" y="5609132"/>
                </a:lnTo>
                <a:lnTo>
                  <a:pt x="516922" y="5574339"/>
                </a:lnTo>
                <a:lnTo>
                  <a:pt x="540376" y="5527157"/>
                </a:lnTo>
                <a:lnTo>
                  <a:pt x="564214" y="5480050"/>
                </a:lnTo>
                <a:lnTo>
                  <a:pt x="588426" y="5433016"/>
                </a:lnTo>
                <a:lnTo>
                  <a:pt x="610574" y="5398519"/>
                </a:lnTo>
                <a:lnTo>
                  <a:pt x="635512" y="5351626"/>
                </a:lnTo>
                <a:lnTo>
                  <a:pt x="660802" y="5304803"/>
                </a:lnTo>
                <a:lnTo>
                  <a:pt x="686433" y="5258046"/>
                </a:lnTo>
                <a:lnTo>
                  <a:pt x="709968" y="5223819"/>
                </a:lnTo>
                <a:lnTo>
                  <a:pt x="736261" y="5177191"/>
                </a:lnTo>
                <a:lnTo>
                  <a:pt x="762872" y="5130625"/>
                </a:lnTo>
                <a:lnTo>
                  <a:pt x="787361" y="5096585"/>
                </a:lnTo>
                <a:lnTo>
                  <a:pt x="814585" y="5050138"/>
                </a:lnTo>
                <a:lnTo>
                  <a:pt x="842102" y="5003749"/>
                </a:lnTo>
                <a:lnTo>
                  <a:pt x="867473" y="4969881"/>
                </a:lnTo>
                <a:lnTo>
                  <a:pt x="895948" y="4923678"/>
                </a:lnTo>
                <a:lnTo>
                  <a:pt x="924669" y="4877524"/>
                </a:lnTo>
                <a:lnTo>
                  <a:pt x="951198" y="4843881"/>
                </a:lnTo>
                <a:lnTo>
                  <a:pt x="980392" y="4797820"/>
                </a:lnTo>
                <a:lnTo>
                  <a:pt x="1007381" y="4764267"/>
                </a:lnTo>
                <a:lnTo>
                  <a:pt x="1037020" y="4718292"/>
                </a:lnTo>
                <a:lnTo>
                  <a:pt x="1066872" y="4672358"/>
                </a:lnTo>
                <a:lnTo>
                  <a:pt x="1094496" y="4638929"/>
                </a:lnTo>
                <a:lnTo>
                  <a:pt x="1124751" y="4593074"/>
                </a:lnTo>
                <a:lnTo>
                  <a:pt x="1155197" y="4547256"/>
                </a:lnTo>
                <a:lnTo>
                  <a:pt x="1183394" y="4513939"/>
                </a:lnTo>
                <a:lnTo>
                  <a:pt x="1214201" y="4468192"/>
                </a:lnTo>
                <a:lnTo>
                  <a:pt x="1242746" y="4434943"/>
                </a:lnTo>
                <a:lnTo>
                  <a:pt x="1273886" y="4389260"/>
                </a:lnTo>
                <a:lnTo>
                  <a:pt x="1302750" y="4356074"/>
                </a:lnTo>
                <a:lnTo>
                  <a:pt x="1334196" y="4310451"/>
                </a:lnTo>
                <a:lnTo>
                  <a:pt x="1365783" y="4264856"/>
                </a:lnTo>
                <a:lnTo>
                  <a:pt x="1395073" y="4231752"/>
                </a:lnTo>
                <a:lnTo>
                  <a:pt x="1426924" y="4186208"/>
                </a:lnTo>
                <a:lnTo>
                  <a:pt x="1456464" y="4153153"/>
                </a:lnTo>
                <a:lnTo>
                  <a:pt x="1488549" y="4107655"/>
                </a:lnTo>
                <a:lnTo>
                  <a:pt x="1518310" y="4074643"/>
                </a:lnTo>
                <a:lnTo>
                  <a:pt x="1550603" y="4029186"/>
                </a:lnTo>
                <a:lnTo>
                  <a:pt x="1580558" y="3996212"/>
                </a:lnTo>
                <a:lnTo>
                  <a:pt x="1613030" y="3950789"/>
                </a:lnTo>
                <a:lnTo>
                  <a:pt x="1643149" y="3917847"/>
                </a:lnTo>
                <a:lnTo>
                  <a:pt x="1675773" y="3872455"/>
                </a:lnTo>
                <a:lnTo>
                  <a:pt x="1706030" y="3839539"/>
                </a:lnTo>
                <a:lnTo>
                  <a:pt x="1738777" y="3794171"/>
                </a:lnTo>
                <a:lnTo>
                  <a:pt x="1769143" y="3761277"/>
                </a:lnTo>
                <a:lnTo>
                  <a:pt x="1801985" y="3715926"/>
                </a:lnTo>
                <a:lnTo>
                  <a:pt x="1832433" y="3683048"/>
                </a:lnTo>
                <a:lnTo>
                  <a:pt x="1865342" y="3637711"/>
                </a:lnTo>
                <a:lnTo>
                  <a:pt x="1895843" y="3604844"/>
                </a:lnTo>
                <a:lnTo>
                  <a:pt x="2086239" y="3370262"/>
                </a:lnTo>
                <a:lnTo>
                  <a:pt x="2119139" y="3324923"/>
                </a:lnTo>
                <a:lnTo>
                  <a:pt x="2149573" y="3292042"/>
                </a:lnTo>
                <a:lnTo>
                  <a:pt x="2182400" y="3246689"/>
                </a:lnTo>
                <a:lnTo>
                  <a:pt x="2212748" y="3213792"/>
                </a:lnTo>
                <a:lnTo>
                  <a:pt x="2245474" y="3168419"/>
                </a:lnTo>
                <a:lnTo>
                  <a:pt x="2275708" y="3135499"/>
                </a:lnTo>
                <a:lnTo>
                  <a:pt x="2308305" y="3090101"/>
                </a:lnTo>
                <a:lnTo>
                  <a:pt x="2338396" y="3057154"/>
                </a:lnTo>
                <a:lnTo>
                  <a:pt x="2370838" y="3011725"/>
                </a:lnTo>
                <a:lnTo>
                  <a:pt x="2400758" y="2978744"/>
                </a:lnTo>
                <a:lnTo>
                  <a:pt x="2433015" y="2933280"/>
                </a:lnTo>
                <a:lnTo>
                  <a:pt x="2462737" y="2900260"/>
                </a:lnTo>
                <a:lnTo>
                  <a:pt x="2494781" y="2854755"/>
                </a:lnTo>
                <a:lnTo>
                  <a:pt x="2524277" y="2821691"/>
                </a:lnTo>
                <a:lnTo>
                  <a:pt x="2556081" y="2776138"/>
                </a:lnTo>
                <a:lnTo>
                  <a:pt x="2585322" y="2743025"/>
                </a:lnTo>
                <a:lnTo>
                  <a:pt x="2616858" y="2697419"/>
                </a:lnTo>
                <a:lnTo>
                  <a:pt x="2645816" y="2664251"/>
                </a:lnTo>
                <a:lnTo>
                  <a:pt x="2677056" y="2618588"/>
                </a:lnTo>
                <a:lnTo>
                  <a:pt x="2708136" y="2572894"/>
                </a:lnTo>
                <a:lnTo>
                  <a:pt x="2736619" y="2539633"/>
                </a:lnTo>
                <a:lnTo>
                  <a:pt x="2767361" y="2493873"/>
                </a:lnTo>
                <a:lnTo>
                  <a:pt x="2795491" y="2460543"/>
                </a:lnTo>
                <a:lnTo>
                  <a:pt x="2825867" y="2414711"/>
                </a:lnTo>
                <a:lnTo>
                  <a:pt x="2856049" y="2368842"/>
                </a:lnTo>
                <a:lnTo>
                  <a:pt x="2883599" y="2335399"/>
                </a:lnTo>
                <a:lnTo>
                  <a:pt x="2913372" y="2289450"/>
                </a:lnTo>
                <a:lnTo>
                  <a:pt x="2940499" y="2255924"/>
                </a:lnTo>
                <a:lnTo>
                  <a:pt x="2969837" y="2209890"/>
                </a:lnTo>
                <a:lnTo>
                  <a:pt x="2998946" y="2163811"/>
                </a:lnTo>
                <a:lnTo>
                  <a:pt x="3025387" y="2130152"/>
                </a:lnTo>
                <a:lnTo>
                  <a:pt x="3054018" y="2083980"/>
                </a:lnTo>
                <a:lnTo>
                  <a:pt x="3082399" y="2037759"/>
                </a:lnTo>
                <a:lnTo>
                  <a:pt x="3108091" y="2003953"/>
                </a:lnTo>
                <a:lnTo>
                  <a:pt x="3193153" y="1865276"/>
                </a:lnTo>
                <a:lnTo>
                  <a:pt x="3219109" y="1831522"/>
                </a:lnTo>
                <a:lnTo>
                  <a:pt x="3247563" y="1785315"/>
                </a:lnTo>
                <a:lnTo>
                  <a:pt x="3276112" y="1739127"/>
                </a:lnTo>
                <a:lnTo>
                  <a:pt x="3304785" y="1692964"/>
                </a:lnTo>
                <a:lnTo>
                  <a:pt x="3331179" y="1659295"/>
                </a:lnTo>
                <a:lnTo>
                  <a:pt x="3360188" y="1613197"/>
                </a:lnTo>
                <a:lnTo>
                  <a:pt x="3389408" y="1567140"/>
                </a:lnTo>
                <a:lnTo>
                  <a:pt x="3416438" y="1533595"/>
                </a:lnTo>
                <a:lnTo>
                  <a:pt x="3446170" y="1487638"/>
                </a:lnTo>
                <a:lnTo>
                  <a:pt x="3476202" y="1441739"/>
                </a:lnTo>
                <a:lnTo>
                  <a:pt x="3504130" y="1408370"/>
                </a:lnTo>
                <a:lnTo>
                  <a:pt x="3534849" y="1362605"/>
                </a:lnTo>
                <a:lnTo>
                  <a:pt x="3565954" y="1316916"/>
                </a:lnTo>
                <a:lnTo>
                  <a:pt x="3595045" y="1283774"/>
                </a:lnTo>
                <a:lnTo>
                  <a:pt x="3627013" y="1238253"/>
                </a:lnTo>
                <a:lnTo>
                  <a:pt x="3659455" y="1192825"/>
                </a:lnTo>
                <a:lnTo>
                  <a:pt x="3689971" y="1159960"/>
                </a:lnTo>
                <a:lnTo>
                  <a:pt x="3723451" y="1114734"/>
                </a:lnTo>
                <a:lnTo>
                  <a:pt x="3755063" y="1082083"/>
                </a:lnTo>
                <a:lnTo>
                  <a:pt x="3789698" y="1037083"/>
                </a:lnTo>
                <a:lnTo>
                  <a:pt x="3822522" y="1004669"/>
                </a:lnTo>
                <a:lnTo>
                  <a:pt x="3855997" y="972381"/>
                </a:lnTo>
                <a:lnTo>
                  <a:pt x="3892583" y="927761"/>
                </a:lnTo>
                <a:lnTo>
                  <a:pt x="3927447" y="895745"/>
                </a:lnTo>
                <a:lnTo>
                  <a:pt x="3965480" y="851408"/>
                </a:lnTo>
                <a:lnTo>
                  <a:pt x="4001849" y="819685"/>
                </a:lnTo>
                <a:lnTo>
                  <a:pt x="4039014" y="788117"/>
                </a:lnTo>
                <a:lnTo>
                  <a:pt x="4077005" y="756711"/>
                </a:lnTo>
                <a:lnTo>
                  <a:pt x="4118283" y="713007"/>
                </a:lnTo>
                <a:lnTo>
                  <a:pt x="4156933" y="681729"/>
                </a:lnTo>
                <a:lnTo>
                  <a:pt x="4196285" y="650589"/>
                </a:lnTo>
                <a:lnTo>
                  <a:pt x="4236325" y="619582"/>
                </a:lnTo>
                <a:lnTo>
                  <a:pt x="4277038" y="588707"/>
                </a:lnTo>
                <a:lnTo>
                  <a:pt x="4315977" y="570425"/>
                </a:lnTo>
                <a:lnTo>
                  <a:pt x="4357989" y="539803"/>
                </a:lnTo>
                <a:lnTo>
                  <a:pt x="4400630" y="509304"/>
                </a:lnTo>
                <a:lnTo>
                  <a:pt x="4443882" y="478925"/>
                </a:lnTo>
                <a:lnTo>
                  <a:pt x="4485300" y="461126"/>
                </a:lnTo>
                <a:lnTo>
                  <a:pt x="4529732" y="430977"/>
                </a:lnTo>
                <a:lnTo>
                  <a:pt x="4574731" y="400938"/>
                </a:lnTo>
                <a:lnTo>
                  <a:pt x="4617850" y="383472"/>
                </a:lnTo>
                <a:lnTo>
                  <a:pt x="4663938" y="353645"/>
                </a:lnTo>
                <a:lnTo>
                  <a:pt x="4708116" y="336385"/>
                </a:lnTo>
                <a:lnTo>
                  <a:pt x="4755233" y="306760"/>
                </a:lnTo>
                <a:lnTo>
                  <a:pt x="4846064" y="272723"/>
                </a:lnTo>
                <a:lnTo>
                  <a:pt x="4894611" y="243376"/>
                </a:lnTo>
                <a:lnTo>
                  <a:pt x="5035576" y="193242"/>
                </a:lnTo>
                <a:lnTo>
                  <a:pt x="5229078" y="127479"/>
                </a:lnTo>
                <a:lnTo>
                  <a:pt x="5275912" y="123677"/>
                </a:lnTo>
                <a:lnTo>
                  <a:pt x="5375408" y="91331"/>
                </a:lnTo>
                <a:lnTo>
                  <a:pt x="5423175" y="87711"/>
                </a:lnTo>
                <a:lnTo>
                  <a:pt x="5523110" y="55451"/>
                </a:lnTo>
                <a:lnTo>
                  <a:pt x="5619335" y="48346"/>
                </a:lnTo>
                <a:lnTo>
                  <a:pt x="5670282" y="32407"/>
                </a:lnTo>
                <a:lnTo>
                  <a:pt x="6167392" y="0"/>
                </a:lnTo>
                <a:lnTo>
                  <a:pt x="6215607" y="9406"/>
                </a:lnTo>
                <a:lnTo>
                  <a:pt x="6266375" y="6372"/>
                </a:lnTo>
                <a:lnTo>
                  <a:pt x="6314823" y="15824"/>
                </a:lnTo>
                <a:lnTo>
                  <a:pt x="6365802" y="12831"/>
                </a:lnTo>
                <a:lnTo>
                  <a:pt x="7050599" y="146436"/>
                </a:lnTo>
                <a:lnTo>
                  <a:pt x="7190437" y="212537"/>
                </a:lnTo>
                <a:lnTo>
                  <a:pt x="7239361" y="222082"/>
                </a:lnTo>
                <a:lnTo>
                  <a:pt x="7424330" y="309928"/>
                </a:lnTo>
                <a:lnTo>
                  <a:pt x="7467819" y="344292"/>
                </a:lnTo>
                <a:lnTo>
                  <a:pt x="7604578" y="409792"/>
                </a:lnTo>
                <a:lnTo>
                  <a:pt x="7647349" y="444016"/>
                </a:lnTo>
                <a:lnTo>
                  <a:pt x="7692336" y="465732"/>
                </a:lnTo>
                <a:lnTo>
                  <a:pt x="7734662" y="499869"/>
                </a:lnTo>
                <a:lnTo>
                  <a:pt x="7779174" y="521493"/>
                </a:lnTo>
                <a:lnTo>
                  <a:pt x="7820995" y="555531"/>
                </a:lnTo>
                <a:lnTo>
                  <a:pt x="7864974" y="577051"/>
                </a:lnTo>
                <a:lnTo>
                  <a:pt x="7906232" y="610979"/>
                </a:lnTo>
                <a:lnTo>
                  <a:pt x="7949620" y="632384"/>
                </a:lnTo>
                <a:lnTo>
                  <a:pt x="8030565" y="699934"/>
                </a:lnTo>
                <a:lnTo>
                  <a:pt x="8072956" y="721144"/>
                </a:lnTo>
                <a:lnTo>
                  <a:pt x="8191380" y="821886"/>
                </a:lnTo>
                <a:lnTo>
                  <a:pt x="8233156" y="842976"/>
                </a:lnTo>
                <a:lnTo>
                  <a:pt x="8426025" y="1010000"/>
                </a:lnTo>
                <a:lnTo>
                  <a:pt x="8612581" y="1175792"/>
                </a:lnTo>
                <a:lnTo>
                  <a:pt x="8685466" y="1241769"/>
                </a:lnTo>
                <a:lnTo>
                  <a:pt x="8719109" y="1287152"/>
                </a:lnTo>
                <a:lnTo>
                  <a:pt x="8825875" y="1385619"/>
                </a:lnTo>
                <a:lnTo>
                  <a:pt x="8858549" y="1430812"/>
                </a:lnTo>
                <a:lnTo>
                  <a:pt x="8928043" y="1496128"/>
                </a:lnTo>
                <a:lnTo>
                  <a:pt x="8960002" y="1541182"/>
                </a:lnTo>
                <a:lnTo>
                  <a:pt x="9028076" y="1606221"/>
                </a:lnTo>
                <a:lnTo>
                  <a:pt x="9059329" y="1651137"/>
                </a:lnTo>
                <a:lnTo>
                  <a:pt x="9092781" y="1683542"/>
                </a:lnTo>
                <a:lnTo>
                  <a:pt x="9123570" y="1728367"/>
                </a:lnTo>
                <a:lnTo>
                  <a:pt x="9156560" y="1760683"/>
                </a:lnTo>
                <a:lnTo>
                  <a:pt x="9216987" y="1850109"/>
                </a:lnTo>
                <a:lnTo>
                  <a:pt x="9249291" y="1882290"/>
                </a:lnTo>
                <a:lnTo>
                  <a:pt x="9278936" y="1926893"/>
                </a:lnTo>
                <a:lnTo>
                  <a:pt x="9310788" y="1958986"/>
                </a:lnTo>
                <a:lnTo>
                  <a:pt x="9368956" y="2047971"/>
                </a:lnTo>
                <a:lnTo>
                  <a:pt x="9400139" y="2079934"/>
                </a:lnTo>
                <a:lnTo>
                  <a:pt x="9485068" y="2212959"/>
                </a:lnTo>
                <a:lnTo>
                  <a:pt x="9515373" y="2244751"/>
                </a:lnTo>
                <a:lnTo>
                  <a:pt x="9570470" y="2333137"/>
                </a:lnTo>
                <a:lnTo>
                  <a:pt x="9624709" y="2421356"/>
                </a:lnTo>
                <a:lnTo>
                  <a:pt x="9651509" y="2465403"/>
                </a:lnTo>
                <a:lnTo>
                  <a:pt x="9680530" y="2496944"/>
                </a:lnTo>
                <a:lnTo>
                  <a:pt x="9733079" y="2584833"/>
                </a:lnTo>
                <a:lnTo>
                  <a:pt x="9784796" y="2672560"/>
                </a:lnTo>
                <a:lnTo>
                  <a:pt x="9835690" y="2760126"/>
                </a:lnTo>
                <a:lnTo>
                  <a:pt x="9885769" y="2847533"/>
                </a:lnTo>
                <a:lnTo>
                  <a:pt x="9935042" y="2934783"/>
                </a:lnTo>
                <a:lnTo>
                  <a:pt x="9983518" y="3021878"/>
                </a:lnTo>
                <a:lnTo>
                  <a:pt x="10054716" y="3152224"/>
                </a:lnTo>
                <a:lnTo>
                  <a:pt x="10101455" y="3238979"/>
                </a:lnTo>
                <a:lnTo>
                  <a:pt x="10122182" y="3294781"/>
                </a:lnTo>
                <a:lnTo>
                  <a:pt x="10190750" y="3424614"/>
                </a:lnTo>
                <a:lnTo>
                  <a:pt x="10235639" y="3511008"/>
                </a:lnTo>
                <a:lnTo>
                  <a:pt x="10257818" y="3554154"/>
                </a:lnTo>
                <a:lnTo>
                  <a:pt x="10277381" y="3609729"/>
                </a:lnTo>
                <a:lnTo>
                  <a:pt x="10320789" y="3695834"/>
                </a:lnTo>
                <a:lnTo>
                  <a:pt x="10342191" y="3738828"/>
                </a:lnTo>
                <a:lnTo>
                  <a:pt x="10360951" y="3794246"/>
                </a:lnTo>
                <a:lnTo>
                  <a:pt x="10381927" y="3837157"/>
                </a:lnTo>
                <a:lnTo>
                  <a:pt x="10402680" y="3880024"/>
                </a:lnTo>
                <a:lnTo>
                  <a:pt x="10423206" y="3922847"/>
                </a:lnTo>
                <a:lnTo>
                  <a:pt x="10441064" y="3978089"/>
                </a:lnTo>
                <a:lnTo>
                  <a:pt x="10461114" y="4020819"/>
                </a:lnTo>
                <a:lnTo>
                  <a:pt x="10480917" y="4063501"/>
                </a:lnTo>
                <a:lnTo>
                  <a:pt x="10498034" y="4118599"/>
                </a:lnTo>
                <a:lnTo>
                  <a:pt x="10517324" y="4161181"/>
                </a:lnTo>
                <a:lnTo>
                  <a:pt x="10536348" y="4203711"/>
                </a:lnTo>
                <a:lnTo>
                  <a:pt x="10552669" y="4258653"/>
                </a:lnTo>
                <a:lnTo>
                  <a:pt x="10571143" y="4301075"/>
                </a:lnTo>
                <a:lnTo>
                  <a:pt x="10589333" y="4343443"/>
                </a:lnTo>
                <a:lnTo>
                  <a:pt x="10604801" y="4398218"/>
                </a:lnTo>
                <a:lnTo>
                  <a:pt x="10622405" y="4440471"/>
                </a:lnTo>
                <a:lnTo>
                  <a:pt x="10637273" y="4495130"/>
                </a:lnTo>
                <a:lnTo>
                  <a:pt x="10654264" y="4537263"/>
                </a:lnTo>
                <a:lnTo>
                  <a:pt x="10670941" y="4579335"/>
                </a:lnTo>
                <a:lnTo>
                  <a:pt x="10684863" y="4633809"/>
                </a:lnTo>
                <a:lnTo>
                  <a:pt x="10700891" y="4675755"/>
                </a:lnTo>
                <a:lnTo>
                  <a:pt x="10714152" y="4730100"/>
                </a:lnTo>
                <a:lnTo>
                  <a:pt x="10729505" y="4771914"/>
                </a:lnTo>
                <a:lnTo>
                  <a:pt x="10742081" y="4826125"/>
                </a:lnTo>
                <a:lnTo>
                  <a:pt x="10756736" y="4867803"/>
                </a:lnTo>
                <a:lnTo>
                  <a:pt x="10768600" y="4921875"/>
                </a:lnTo>
                <a:lnTo>
                  <a:pt x="10780099" y="4975877"/>
                </a:lnTo>
                <a:lnTo>
                  <a:pt x="10793660" y="5017341"/>
                </a:lnTo>
                <a:lnTo>
                  <a:pt x="10804411" y="5071196"/>
                </a:lnTo>
                <a:lnTo>
                  <a:pt x="10817211" y="5112512"/>
                </a:lnTo>
                <a:lnTo>
                  <a:pt x="10827190" y="5166216"/>
                </a:lnTo>
                <a:lnTo>
                  <a:pt x="10836773" y="5219844"/>
                </a:lnTo>
                <a:lnTo>
                  <a:pt x="10848386" y="5260928"/>
                </a:lnTo>
                <a:lnTo>
                  <a:pt x="10857158" y="5314397"/>
                </a:lnTo>
                <a:lnTo>
                  <a:pt x="10867949" y="5355321"/>
                </a:lnTo>
                <a:lnTo>
                  <a:pt x="10875886" y="5408627"/>
                </a:lnTo>
                <a:lnTo>
                  <a:pt x="10883398" y="5461851"/>
                </a:lnTo>
                <a:lnTo>
                  <a:pt x="10890476" y="5514989"/>
                </a:lnTo>
                <a:lnTo>
                  <a:pt x="10899547" y="5555577"/>
                </a:lnTo>
                <a:lnTo>
                  <a:pt x="10905741" y="5608544"/>
                </a:lnTo>
                <a:lnTo>
                  <a:pt x="10911483" y="5661422"/>
                </a:lnTo>
                <a:lnTo>
                  <a:pt x="10919199" y="5701746"/>
                </a:lnTo>
                <a:lnTo>
                  <a:pt x="10924020" y="5754444"/>
                </a:lnTo>
                <a:lnTo>
                  <a:pt x="10928370" y="5807051"/>
                </a:lnTo>
                <a:lnTo>
                  <a:pt x="10932245" y="5859564"/>
                </a:lnTo>
                <a:lnTo>
                  <a:pt x="10935636" y="5911984"/>
                </a:lnTo>
                <a:lnTo>
                  <a:pt x="10940971" y="5951843"/>
                </a:lnTo>
                <a:lnTo>
                  <a:pt x="10943380" y="6004071"/>
                </a:lnTo>
                <a:lnTo>
                  <a:pt x="10945287" y="6056201"/>
                </a:lnTo>
                <a:lnTo>
                  <a:pt x="10946687" y="6108232"/>
                </a:lnTo>
                <a:lnTo>
                  <a:pt x="10947573" y="6160162"/>
                </a:lnTo>
                <a:lnTo>
                  <a:pt x="10947940" y="6211992"/>
                </a:lnTo>
                <a:lnTo>
                  <a:pt x="10947781" y="6263719"/>
                </a:lnTo>
                <a:lnTo>
                  <a:pt x="10946156" y="6315159"/>
                </a:lnTo>
                <a:lnTo>
                  <a:pt x="10946532" y="6354051"/>
                </a:lnTo>
                <a:lnTo>
                  <a:pt x="10944021" y="6405319"/>
                </a:lnTo>
                <a:lnTo>
                  <a:pt x="10941031" y="6456494"/>
                </a:lnTo>
                <a:lnTo>
                  <a:pt x="10937540" y="6507570"/>
                </a:lnTo>
                <a:lnTo>
                  <a:pt x="10933524" y="6558545"/>
                </a:lnTo>
                <a:lnTo>
                  <a:pt x="10928960" y="6609412"/>
                </a:lnTo>
                <a:lnTo>
                  <a:pt x="10923825" y="6660168"/>
                </a:lnTo>
                <a:lnTo>
                  <a:pt x="10918094" y="6710808"/>
                </a:lnTo>
                <a:lnTo>
                  <a:pt x="10911745" y="6761327"/>
                </a:lnTo>
                <a:lnTo>
                  <a:pt x="10904755" y="6811721"/>
                </a:lnTo>
                <a:lnTo>
                  <a:pt x="10897099" y="6861985"/>
                </a:lnTo>
                <a:lnTo>
                  <a:pt x="10888756" y="6912115"/>
                </a:lnTo>
                <a:lnTo>
                  <a:pt x="10879701" y="6962106"/>
                </a:lnTo>
                <a:lnTo>
                  <a:pt x="10869911" y="7011954"/>
                </a:lnTo>
                <a:lnTo>
                  <a:pt x="10859438" y="7061668"/>
                </a:lnTo>
                <a:lnTo>
                  <a:pt x="10848321" y="7111257"/>
                </a:lnTo>
                <a:lnTo>
                  <a:pt x="10836557" y="7160720"/>
                </a:lnTo>
                <a:lnTo>
                  <a:pt x="10824143" y="7210056"/>
                </a:lnTo>
                <a:lnTo>
                  <a:pt x="10811077" y="7259264"/>
                </a:lnTo>
                <a:lnTo>
                  <a:pt x="10797356" y="7308345"/>
                </a:lnTo>
                <a:lnTo>
                  <a:pt x="10785409" y="7344833"/>
                </a:lnTo>
                <a:lnTo>
                  <a:pt x="10770370" y="7393656"/>
                </a:lnTo>
                <a:lnTo>
                  <a:pt x="10754668" y="7442350"/>
                </a:lnTo>
                <a:lnTo>
                  <a:pt x="10738300" y="7490915"/>
                </a:lnTo>
                <a:lnTo>
                  <a:pt x="10721264" y="7539349"/>
                </a:lnTo>
                <a:lnTo>
                  <a:pt x="10703557" y="7587652"/>
                </a:lnTo>
                <a:lnTo>
                  <a:pt x="10685177" y="7635824"/>
                </a:lnTo>
                <a:lnTo>
                  <a:pt x="10666120" y="7683864"/>
                </a:lnTo>
                <a:lnTo>
                  <a:pt x="10648817" y="7719306"/>
                </a:lnTo>
                <a:lnTo>
                  <a:pt x="10628400" y="7767081"/>
                </a:lnTo>
                <a:lnTo>
                  <a:pt x="10607299" y="7814722"/>
                </a:lnTo>
                <a:lnTo>
                  <a:pt x="10585511" y="7862229"/>
                </a:lnTo>
                <a:lnTo>
                  <a:pt x="10563034" y="7909601"/>
                </a:lnTo>
                <a:lnTo>
                  <a:pt x="10542297" y="7944374"/>
                </a:lnTo>
                <a:lnTo>
                  <a:pt x="10518433" y="7991475"/>
                </a:lnTo>
                <a:lnTo>
                  <a:pt x="10493872" y="8038441"/>
                </a:lnTo>
                <a:lnTo>
                  <a:pt x="10468611" y="8085271"/>
                </a:lnTo>
                <a:lnTo>
                  <a:pt x="10445079" y="8119498"/>
                </a:lnTo>
                <a:lnTo>
                  <a:pt x="10418410" y="8166053"/>
                </a:lnTo>
                <a:lnTo>
                  <a:pt x="10391033" y="8212469"/>
                </a:lnTo>
                <a:lnTo>
                  <a:pt x="10365378" y="8246282"/>
                </a:lnTo>
                <a:lnTo>
                  <a:pt x="10336577" y="8292421"/>
                </a:lnTo>
                <a:lnTo>
                  <a:pt x="10309493" y="8325955"/>
                </a:lnTo>
                <a:lnTo>
                  <a:pt x="10279258" y="8371814"/>
                </a:lnTo>
                <a:lnTo>
                  <a:pt x="10248302" y="8417532"/>
                </a:lnTo>
                <a:lnTo>
                  <a:pt x="10218665" y="8450568"/>
                </a:lnTo>
                <a:lnTo>
                  <a:pt x="10185804" y="8495915"/>
                </a:lnTo>
                <a:lnTo>
                  <a:pt x="10154599" y="8528645"/>
                </a:lnTo>
                <a:lnTo>
                  <a:pt x="10120202" y="8573692"/>
                </a:lnTo>
                <a:lnTo>
                  <a:pt x="10087491" y="8606128"/>
                </a:lnTo>
                <a:lnTo>
                  <a:pt x="10054052" y="8638423"/>
                </a:lnTo>
                <a:lnTo>
                  <a:pt x="10019898" y="8670578"/>
                </a:lnTo>
                <a:lnTo>
                  <a:pt x="9982615" y="8715061"/>
                </a:lnTo>
                <a:lnTo>
                  <a:pt x="9947081" y="8746947"/>
                </a:lnTo>
                <a:lnTo>
                  <a:pt x="9910881" y="8778702"/>
                </a:lnTo>
                <a:lnTo>
                  <a:pt x="9874029" y="8810331"/>
                </a:lnTo>
                <a:lnTo>
                  <a:pt x="9836542" y="8841835"/>
                </a:lnTo>
                <a:lnTo>
                  <a:pt x="9798434" y="8873219"/>
                </a:lnTo>
                <a:lnTo>
                  <a:pt x="9759723" y="8904485"/>
                </a:lnTo>
                <a:lnTo>
                  <a:pt x="9720422" y="8935635"/>
                </a:lnTo>
                <a:lnTo>
                  <a:pt x="9680549" y="8966674"/>
                </a:lnTo>
                <a:lnTo>
                  <a:pt x="9640118" y="8997605"/>
                </a:lnTo>
                <a:lnTo>
                  <a:pt x="9599145" y="9028429"/>
                </a:lnTo>
                <a:lnTo>
                  <a:pt x="9560078" y="9046686"/>
                </a:lnTo>
                <a:lnTo>
                  <a:pt x="9518068" y="9077308"/>
                </a:lnTo>
                <a:lnTo>
                  <a:pt x="9475564" y="9107834"/>
                </a:lnTo>
                <a:lnTo>
                  <a:pt x="9432580" y="9138266"/>
                </a:lnTo>
                <a:lnTo>
                  <a:pt x="9391564" y="9156142"/>
                </a:lnTo>
                <a:lnTo>
                  <a:pt x="9347668" y="9186397"/>
                </a:lnTo>
                <a:lnTo>
                  <a:pt x="9305772" y="9204101"/>
                </a:lnTo>
                <a:lnTo>
                  <a:pt x="9261026" y="9234190"/>
                </a:lnTo>
                <a:lnTo>
                  <a:pt x="9218312" y="9251735"/>
                </a:lnTo>
                <a:lnTo>
                  <a:pt x="9172779" y="9281670"/>
                </a:lnTo>
                <a:lnTo>
                  <a:pt x="9129309" y="9299068"/>
                </a:lnTo>
                <a:lnTo>
                  <a:pt x="9083052" y="9328861"/>
                </a:lnTo>
                <a:lnTo>
                  <a:pt x="9038889" y="9346124"/>
                </a:lnTo>
                <a:lnTo>
                  <a:pt x="8991970" y="9375788"/>
                </a:lnTo>
                <a:lnTo>
                  <a:pt x="8901668" y="9409928"/>
                </a:lnTo>
                <a:lnTo>
                  <a:pt x="8853841" y="9439415"/>
                </a:lnTo>
                <a:lnTo>
                  <a:pt x="8762589" y="9473369"/>
                </a:lnTo>
                <a:lnTo>
                  <a:pt x="8714310" y="9502769"/>
                </a:lnTo>
                <a:lnTo>
                  <a:pt x="8575949" y="9553411"/>
                </a:lnTo>
                <a:lnTo>
                  <a:pt x="8527141" y="9582707"/>
                </a:lnTo>
                <a:lnTo>
                  <a:pt x="8340494" y="9649807"/>
                </a:lnTo>
                <a:lnTo>
                  <a:pt x="8291141" y="9678996"/>
                </a:lnTo>
                <a:lnTo>
                  <a:pt x="8007836" y="9778997"/>
                </a:lnTo>
                <a:lnTo>
                  <a:pt x="7957939" y="9808080"/>
                </a:lnTo>
                <a:lnTo>
                  <a:pt x="7576604" y="9940712"/>
                </a:lnTo>
                <a:lnTo>
                  <a:pt x="7543170" y="9960068"/>
                </a:lnTo>
                <a:lnTo>
                  <a:pt x="1359142" y="9956920"/>
                </a:lnTo>
                <a:close/>
              </a:path>
            </a:pathLst>
          </a:custGeom>
          <a:solidFill>
            <a:srgbClr val="4586C7">
              <a:alpha val="29798"/>
            </a:srgbClr>
          </a:solidFill>
        </p:spPr>
        <p:txBody>
          <a:bodyPr wrap="square" lIns="0" tIns="0" rIns="0" bIns="0" rtlCol="0"/>
          <a:lstStyle/>
          <a:p>
            <a:endParaRPr/>
          </a:p>
        </p:txBody>
      </p:sp>
      <p:sp>
        <p:nvSpPr>
          <p:cNvPr id="18" name="bg object 18"/>
          <p:cNvSpPr/>
          <p:nvPr/>
        </p:nvSpPr>
        <p:spPr>
          <a:xfrm>
            <a:off x="7965582" y="443118"/>
            <a:ext cx="8782049" cy="9401159"/>
          </a:xfrm>
          <a:prstGeom prst="rect">
            <a:avLst/>
          </a:prstGeom>
          <a:blipFill>
            <a:blip r:embed="rId2" cstate="print"/>
            <a:stretch>
              <a:fillRect/>
            </a:stretch>
          </a:blipFill>
        </p:spPr>
        <p:txBody>
          <a:bodyPr wrap="square" lIns="0" tIns="0" rIns="0" bIns="0" rtlCol="0"/>
          <a:lstStyle/>
          <a:p>
            <a:endParaRPr/>
          </a:p>
        </p:txBody>
      </p:sp>
      <p:sp>
        <p:nvSpPr>
          <p:cNvPr id="2" name="Holder 2"/>
          <p:cNvSpPr>
            <a:spLocks noGrp="1"/>
          </p:cNvSpPr>
          <p:nvPr>
            <p:ph type="ctrTitle"/>
          </p:nvPr>
        </p:nvSpPr>
        <p:spPr>
          <a:xfrm>
            <a:off x="854364" y="2512783"/>
            <a:ext cx="16579270" cy="1392554"/>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2743200" y="5760720"/>
            <a:ext cx="12801600" cy="25717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8/10/20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extLst>
      <p:ext uri="{BB962C8B-B14F-4D97-AF65-F5344CB8AC3E}">
        <p14:creationId xmlns:p14="http://schemas.microsoft.com/office/powerpoint/2010/main" val="22973542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solidFill>
            <a:srgbClr val="62B8A6"/>
          </a:solidFill>
        </p:spPr>
        <p:txBody>
          <a:bodyPr wrap="square" lIns="0" tIns="0" rIns="0" bIns="0" rtlCol="0"/>
          <a:lstStyle/>
          <a:p>
            <a:endParaRPr/>
          </a:p>
        </p:txBody>
      </p:sp>
      <p:sp>
        <p:nvSpPr>
          <p:cNvPr id="17" name="bg object 17"/>
          <p:cNvSpPr/>
          <p:nvPr/>
        </p:nvSpPr>
        <p:spPr>
          <a:xfrm>
            <a:off x="695561" y="435"/>
            <a:ext cx="9739630" cy="10295890"/>
          </a:xfrm>
          <a:custGeom>
            <a:avLst/>
            <a:gdLst/>
            <a:ahLst/>
            <a:cxnLst/>
            <a:rect l="l" t="t" r="r" b="b"/>
            <a:pathLst>
              <a:path w="9739630" h="10295890">
                <a:moveTo>
                  <a:pt x="766886" y="1399139"/>
                </a:moveTo>
                <a:lnTo>
                  <a:pt x="1354812" y="1120721"/>
                </a:lnTo>
                <a:lnTo>
                  <a:pt x="3489720" y="264287"/>
                </a:lnTo>
                <a:lnTo>
                  <a:pt x="3581394" y="220874"/>
                </a:lnTo>
                <a:lnTo>
                  <a:pt x="3632753" y="210605"/>
                </a:lnTo>
                <a:lnTo>
                  <a:pt x="3724701" y="167062"/>
                </a:lnTo>
                <a:lnTo>
                  <a:pt x="3776133" y="156758"/>
                </a:lnTo>
                <a:lnTo>
                  <a:pt x="3868096" y="113208"/>
                </a:lnTo>
                <a:lnTo>
                  <a:pt x="3919470" y="102931"/>
                </a:lnTo>
                <a:lnTo>
                  <a:pt x="4011188" y="59497"/>
                </a:lnTo>
                <a:lnTo>
                  <a:pt x="4062374" y="49309"/>
                </a:lnTo>
                <a:lnTo>
                  <a:pt x="4108034" y="27687"/>
                </a:lnTo>
                <a:lnTo>
                  <a:pt x="4159023" y="17592"/>
                </a:lnTo>
                <a:lnTo>
                  <a:pt x="4196173" y="0"/>
                </a:lnTo>
                <a:lnTo>
                  <a:pt x="5791355" y="3397"/>
                </a:lnTo>
                <a:lnTo>
                  <a:pt x="5825751" y="15213"/>
                </a:lnTo>
                <a:lnTo>
                  <a:pt x="5873052" y="34969"/>
                </a:lnTo>
                <a:lnTo>
                  <a:pt x="5919790" y="54992"/>
                </a:lnTo>
                <a:lnTo>
                  <a:pt x="5965969" y="75280"/>
                </a:lnTo>
                <a:lnTo>
                  <a:pt x="6011594" y="95830"/>
                </a:lnTo>
                <a:lnTo>
                  <a:pt x="6056669" y="116640"/>
                </a:lnTo>
                <a:lnTo>
                  <a:pt x="6101200" y="137709"/>
                </a:lnTo>
                <a:lnTo>
                  <a:pt x="6145190" y="159033"/>
                </a:lnTo>
                <a:lnTo>
                  <a:pt x="6188645" y="180611"/>
                </a:lnTo>
                <a:lnTo>
                  <a:pt x="6237004" y="213918"/>
                </a:lnTo>
                <a:lnTo>
                  <a:pt x="6279401" y="235996"/>
                </a:lnTo>
                <a:lnTo>
                  <a:pt x="6321277" y="258322"/>
                </a:lnTo>
                <a:lnTo>
                  <a:pt x="6362636" y="280892"/>
                </a:lnTo>
                <a:lnTo>
                  <a:pt x="6408918" y="315183"/>
                </a:lnTo>
                <a:lnTo>
                  <a:pt x="6449257" y="338236"/>
                </a:lnTo>
                <a:lnTo>
                  <a:pt x="6489093" y="361528"/>
                </a:lnTo>
                <a:lnTo>
                  <a:pt x="6533866" y="396534"/>
                </a:lnTo>
                <a:lnTo>
                  <a:pt x="6572710" y="420295"/>
                </a:lnTo>
                <a:lnTo>
                  <a:pt x="6616500" y="455766"/>
                </a:lnTo>
                <a:lnTo>
                  <a:pt x="6654370" y="479988"/>
                </a:lnTo>
                <a:lnTo>
                  <a:pt x="6697196" y="515916"/>
                </a:lnTo>
                <a:lnTo>
                  <a:pt x="6734111" y="540591"/>
                </a:lnTo>
                <a:lnTo>
                  <a:pt x="6775971" y="576976"/>
                </a:lnTo>
                <a:lnTo>
                  <a:pt x="6811983" y="602078"/>
                </a:lnTo>
                <a:lnTo>
                  <a:pt x="6853024" y="638851"/>
                </a:lnTo>
                <a:lnTo>
                  <a:pt x="6888224" y="664338"/>
                </a:lnTo>
                <a:lnTo>
                  <a:pt x="6928457" y="701494"/>
                </a:lnTo>
                <a:lnTo>
                  <a:pt x="6968292" y="738838"/>
                </a:lnTo>
                <a:lnTo>
                  <a:pt x="7002295" y="764891"/>
                </a:lnTo>
                <a:lnTo>
                  <a:pt x="7041341" y="802609"/>
                </a:lnTo>
                <a:lnTo>
                  <a:pt x="7074562" y="829033"/>
                </a:lnTo>
                <a:lnTo>
                  <a:pt x="7112832" y="867118"/>
                </a:lnTo>
                <a:lnTo>
                  <a:pt x="7150718" y="905385"/>
                </a:lnTo>
                <a:lnTo>
                  <a:pt x="7182788" y="932355"/>
                </a:lnTo>
                <a:lnTo>
                  <a:pt x="7219916" y="970980"/>
                </a:lnTo>
                <a:lnTo>
                  <a:pt x="7256670" y="1009784"/>
                </a:lnTo>
                <a:lnTo>
                  <a:pt x="7287616" y="1037285"/>
                </a:lnTo>
                <a:lnTo>
                  <a:pt x="7323630" y="1076438"/>
                </a:lnTo>
                <a:lnTo>
                  <a:pt x="7359278" y="1115765"/>
                </a:lnTo>
                <a:lnTo>
                  <a:pt x="7389129" y="1143785"/>
                </a:lnTo>
                <a:lnTo>
                  <a:pt x="7424056" y="1183453"/>
                </a:lnTo>
                <a:lnTo>
                  <a:pt x="7458627" y="1223290"/>
                </a:lnTo>
                <a:lnTo>
                  <a:pt x="7492844" y="1263295"/>
                </a:lnTo>
                <a:lnTo>
                  <a:pt x="7521277" y="1291986"/>
                </a:lnTo>
                <a:lnTo>
                  <a:pt x="7554797" y="1332321"/>
                </a:lnTo>
                <a:lnTo>
                  <a:pt x="7587974" y="1372818"/>
                </a:lnTo>
                <a:lnTo>
                  <a:pt x="7620809" y="1413477"/>
                </a:lnTo>
                <a:lnTo>
                  <a:pt x="7653307" y="1454295"/>
                </a:lnTo>
                <a:lnTo>
                  <a:pt x="7680035" y="1483794"/>
                </a:lnTo>
                <a:lnTo>
                  <a:pt x="7711866" y="1524929"/>
                </a:lnTo>
                <a:lnTo>
                  <a:pt x="7743368" y="1566219"/>
                </a:lnTo>
                <a:lnTo>
                  <a:pt x="7774545" y="1607663"/>
                </a:lnTo>
                <a:lnTo>
                  <a:pt x="7805399" y="1649260"/>
                </a:lnTo>
                <a:lnTo>
                  <a:pt x="7830498" y="1679530"/>
                </a:lnTo>
                <a:lnTo>
                  <a:pt x="7860716" y="1721429"/>
                </a:lnTo>
                <a:lnTo>
                  <a:pt x="7890620" y="1763475"/>
                </a:lnTo>
                <a:lnTo>
                  <a:pt x="7920214" y="1805669"/>
                </a:lnTo>
                <a:lnTo>
                  <a:pt x="7949501" y="1848008"/>
                </a:lnTo>
                <a:lnTo>
                  <a:pt x="7978483" y="1890492"/>
                </a:lnTo>
                <a:lnTo>
                  <a:pt x="8007164" y="1933118"/>
                </a:lnTo>
                <a:lnTo>
                  <a:pt x="8035547" y="1975885"/>
                </a:lnTo>
                <a:lnTo>
                  <a:pt x="8058199" y="2007315"/>
                </a:lnTo>
                <a:lnTo>
                  <a:pt x="8085994" y="2050360"/>
                </a:lnTo>
                <a:lnTo>
                  <a:pt x="8113500" y="2093543"/>
                </a:lnTo>
                <a:lnTo>
                  <a:pt x="8140720" y="2136860"/>
                </a:lnTo>
                <a:lnTo>
                  <a:pt x="8167658" y="2180312"/>
                </a:lnTo>
                <a:lnTo>
                  <a:pt x="8194315" y="2223897"/>
                </a:lnTo>
                <a:lnTo>
                  <a:pt x="8220695" y="2267613"/>
                </a:lnTo>
                <a:lnTo>
                  <a:pt x="8246802" y="2311458"/>
                </a:lnTo>
                <a:lnTo>
                  <a:pt x="8272637" y="2355431"/>
                </a:lnTo>
                <a:lnTo>
                  <a:pt x="8298205" y="2399532"/>
                </a:lnTo>
                <a:lnTo>
                  <a:pt x="8323508" y="2443758"/>
                </a:lnTo>
                <a:lnTo>
                  <a:pt x="8348550" y="2488107"/>
                </a:lnTo>
                <a:lnTo>
                  <a:pt x="8367897" y="2521101"/>
                </a:lnTo>
                <a:lnTo>
                  <a:pt x="8392424" y="2565695"/>
                </a:lnTo>
                <a:lnTo>
                  <a:pt x="8416699" y="2610407"/>
                </a:lnTo>
                <a:lnTo>
                  <a:pt x="8440724" y="2655238"/>
                </a:lnTo>
                <a:lnTo>
                  <a:pt x="8464503" y="2700186"/>
                </a:lnTo>
                <a:lnTo>
                  <a:pt x="8488038" y="2745249"/>
                </a:lnTo>
                <a:lnTo>
                  <a:pt x="8511333" y="2790425"/>
                </a:lnTo>
                <a:lnTo>
                  <a:pt x="8534391" y="2835714"/>
                </a:lnTo>
                <a:lnTo>
                  <a:pt x="8557215" y="2881114"/>
                </a:lnTo>
                <a:lnTo>
                  <a:pt x="8579807" y="2926624"/>
                </a:lnTo>
                <a:lnTo>
                  <a:pt x="8602171" y="2972241"/>
                </a:lnTo>
                <a:lnTo>
                  <a:pt x="8624311" y="3017965"/>
                </a:lnTo>
                <a:lnTo>
                  <a:pt x="8640748" y="3052337"/>
                </a:lnTo>
                <a:lnTo>
                  <a:pt x="8667926" y="3109727"/>
                </a:lnTo>
                <a:lnTo>
                  <a:pt x="8689408" y="3155763"/>
                </a:lnTo>
                <a:lnTo>
                  <a:pt x="8710677" y="3201899"/>
                </a:lnTo>
                <a:lnTo>
                  <a:pt x="8731737" y="3248134"/>
                </a:lnTo>
                <a:lnTo>
                  <a:pt x="8747154" y="3282989"/>
                </a:lnTo>
                <a:lnTo>
                  <a:pt x="8767803" y="3329419"/>
                </a:lnTo>
                <a:lnTo>
                  <a:pt x="8788251" y="3375944"/>
                </a:lnTo>
                <a:lnTo>
                  <a:pt x="8808502" y="3422562"/>
                </a:lnTo>
                <a:lnTo>
                  <a:pt x="8828558" y="3469273"/>
                </a:lnTo>
                <a:lnTo>
                  <a:pt x="8848422" y="3516074"/>
                </a:lnTo>
                <a:lnTo>
                  <a:pt x="8868098" y="3562965"/>
                </a:lnTo>
                <a:lnTo>
                  <a:pt x="8887588" y="3609943"/>
                </a:lnTo>
                <a:lnTo>
                  <a:pt x="8906854" y="3657028"/>
                </a:lnTo>
                <a:lnTo>
                  <a:pt x="8925940" y="3704198"/>
                </a:lnTo>
                <a:lnTo>
                  <a:pt x="8944844" y="3751454"/>
                </a:lnTo>
                <a:lnTo>
                  <a:pt x="8963567" y="3798796"/>
                </a:lnTo>
                <a:lnTo>
                  <a:pt x="8982109" y="3846223"/>
                </a:lnTo>
                <a:lnTo>
                  <a:pt x="9000468" y="3893737"/>
                </a:lnTo>
                <a:lnTo>
                  <a:pt x="9018646" y="3941338"/>
                </a:lnTo>
                <a:lnTo>
                  <a:pt x="9036640" y="3989024"/>
                </a:lnTo>
                <a:lnTo>
                  <a:pt x="9054452" y="4036798"/>
                </a:lnTo>
                <a:lnTo>
                  <a:pt x="9072080" y="4084658"/>
                </a:lnTo>
                <a:lnTo>
                  <a:pt x="9089525" y="4132605"/>
                </a:lnTo>
                <a:lnTo>
                  <a:pt x="9106786" y="4180639"/>
                </a:lnTo>
                <a:lnTo>
                  <a:pt x="9123862" y="4228761"/>
                </a:lnTo>
                <a:lnTo>
                  <a:pt x="9140753" y="4276970"/>
                </a:lnTo>
                <a:lnTo>
                  <a:pt x="9157460" y="4325267"/>
                </a:lnTo>
                <a:lnTo>
                  <a:pt x="9173980" y="4373652"/>
                </a:lnTo>
                <a:lnTo>
                  <a:pt x="9190315" y="4422124"/>
                </a:lnTo>
                <a:lnTo>
                  <a:pt x="9206464" y="4470685"/>
                </a:lnTo>
                <a:lnTo>
                  <a:pt x="9222427" y="4519334"/>
                </a:lnTo>
                <a:lnTo>
                  <a:pt x="9238202" y="4568072"/>
                </a:lnTo>
                <a:lnTo>
                  <a:pt x="9253791" y="4616898"/>
                </a:lnTo>
                <a:lnTo>
                  <a:pt x="9269192" y="4665813"/>
                </a:lnTo>
                <a:lnTo>
                  <a:pt x="9284405" y="4714817"/>
                </a:lnTo>
                <a:lnTo>
                  <a:pt x="9293994" y="4752432"/>
                </a:lnTo>
                <a:lnTo>
                  <a:pt x="9308830" y="4801615"/>
                </a:lnTo>
                <a:lnTo>
                  <a:pt x="9323477" y="4850887"/>
                </a:lnTo>
                <a:lnTo>
                  <a:pt x="9337935" y="4900249"/>
                </a:lnTo>
                <a:lnTo>
                  <a:pt x="9352203" y="4949700"/>
                </a:lnTo>
                <a:lnTo>
                  <a:pt x="9366282" y="4999241"/>
                </a:lnTo>
                <a:lnTo>
                  <a:pt x="9380170" y="5048873"/>
                </a:lnTo>
                <a:lnTo>
                  <a:pt x="9393867" y="5098595"/>
                </a:lnTo>
                <a:lnTo>
                  <a:pt x="9407373" y="5148407"/>
                </a:lnTo>
                <a:lnTo>
                  <a:pt x="9420688" y="5198310"/>
                </a:lnTo>
                <a:lnTo>
                  <a:pt x="9433811" y="5248303"/>
                </a:lnTo>
                <a:lnTo>
                  <a:pt x="9446743" y="5298388"/>
                </a:lnTo>
                <a:lnTo>
                  <a:pt x="9459481" y="5348564"/>
                </a:lnTo>
                <a:lnTo>
                  <a:pt x="9472027" y="5398831"/>
                </a:lnTo>
                <a:lnTo>
                  <a:pt x="9484380" y="5449189"/>
                </a:lnTo>
                <a:lnTo>
                  <a:pt x="9491104" y="5488161"/>
                </a:lnTo>
                <a:lnTo>
                  <a:pt x="9503069" y="5538703"/>
                </a:lnTo>
                <a:lnTo>
                  <a:pt x="9514841" y="5589337"/>
                </a:lnTo>
                <a:lnTo>
                  <a:pt x="9526418" y="5640063"/>
                </a:lnTo>
                <a:lnTo>
                  <a:pt x="9537800" y="5690881"/>
                </a:lnTo>
                <a:lnTo>
                  <a:pt x="9548986" y="5741792"/>
                </a:lnTo>
                <a:lnTo>
                  <a:pt x="9559977" y="5792795"/>
                </a:lnTo>
                <a:lnTo>
                  <a:pt x="9570773" y="5843891"/>
                </a:lnTo>
                <a:lnTo>
                  <a:pt x="9581372" y="5895080"/>
                </a:lnTo>
                <a:lnTo>
                  <a:pt x="9586339" y="5934884"/>
                </a:lnTo>
                <a:lnTo>
                  <a:pt x="9596544" y="5986260"/>
                </a:lnTo>
                <a:lnTo>
                  <a:pt x="9606552" y="6037729"/>
                </a:lnTo>
                <a:lnTo>
                  <a:pt x="9616363" y="6089291"/>
                </a:lnTo>
                <a:lnTo>
                  <a:pt x="9625975" y="6140947"/>
                </a:lnTo>
                <a:lnTo>
                  <a:pt x="9635390" y="6192697"/>
                </a:lnTo>
                <a:lnTo>
                  <a:pt x="9644605" y="6244541"/>
                </a:lnTo>
                <a:lnTo>
                  <a:pt x="9648186" y="6285002"/>
                </a:lnTo>
                <a:lnTo>
                  <a:pt x="9657003" y="6337035"/>
                </a:lnTo>
                <a:lnTo>
                  <a:pt x="9665620" y="6389162"/>
                </a:lnTo>
                <a:lnTo>
                  <a:pt x="9674037" y="6441385"/>
                </a:lnTo>
                <a:lnTo>
                  <a:pt x="9682254" y="6493702"/>
                </a:lnTo>
                <a:lnTo>
                  <a:pt x="9690270" y="6546114"/>
                </a:lnTo>
                <a:lnTo>
                  <a:pt x="9692357" y="6587282"/>
                </a:lnTo>
                <a:lnTo>
                  <a:pt x="9699566" y="6640077"/>
                </a:lnTo>
                <a:lnTo>
                  <a:pt x="9706430" y="6693034"/>
                </a:lnTo>
                <a:lnTo>
                  <a:pt x="9712921" y="6746168"/>
                </a:lnTo>
                <a:lnTo>
                  <a:pt x="9719009" y="6799494"/>
                </a:lnTo>
                <a:lnTo>
                  <a:pt x="9724665" y="6853024"/>
                </a:lnTo>
                <a:lnTo>
                  <a:pt x="9729858" y="6906773"/>
                </a:lnTo>
                <a:lnTo>
                  <a:pt x="9729123" y="6949277"/>
                </a:lnTo>
                <a:lnTo>
                  <a:pt x="9733303" y="7003506"/>
                </a:lnTo>
                <a:lnTo>
                  <a:pt x="9736931" y="7057996"/>
                </a:lnTo>
                <a:lnTo>
                  <a:pt x="9739416" y="7113027"/>
                </a:lnTo>
                <a:lnTo>
                  <a:pt x="9735790" y="7156901"/>
                </a:lnTo>
                <a:lnTo>
                  <a:pt x="9736931" y="7212569"/>
                </a:lnTo>
                <a:lnTo>
                  <a:pt x="9737412" y="7268549"/>
                </a:lnTo>
                <a:lnTo>
                  <a:pt x="9731804" y="7313361"/>
                </a:lnTo>
                <a:lnTo>
                  <a:pt x="9730985" y="7369957"/>
                </a:lnTo>
                <a:lnTo>
                  <a:pt x="9724094" y="7415377"/>
                </a:lnTo>
                <a:lnTo>
                  <a:pt x="9716571" y="7461095"/>
                </a:lnTo>
                <a:lnTo>
                  <a:pt x="9713862" y="7518587"/>
                </a:lnTo>
                <a:lnTo>
                  <a:pt x="9705101" y="7564892"/>
                </a:lnTo>
                <a:lnTo>
                  <a:pt x="9695733" y="7611484"/>
                </a:lnTo>
                <a:lnTo>
                  <a:pt x="9685764" y="7658362"/>
                </a:lnTo>
                <a:lnTo>
                  <a:pt x="9675203" y="7705519"/>
                </a:lnTo>
                <a:lnTo>
                  <a:pt x="9664056" y="7752954"/>
                </a:lnTo>
                <a:lnTo>
                  <a:pt x="9652332" y="7800662"/>
                </a:lnTo>
                <a:lnTo>
                  <a:pt x="9634602" y="7837163"/>
                </a:lnTo>
                <a:lnTo>
                  <a:pt x="9621745" y="7885408"/>
                </a:lnTo>
                <a:lnTo>
                  <a:pt x="9608332" y="7933915"/>
                </a:lnTo>
                <a:lnTo>
                  <a:pt x="9588937" y="7971204"/>
                </a:lnTo>
                <a:lnTo>
                  <a:pt x="9574438" y="8020227"/>
                </a:lnTo>
                <a:lnTo>
                  <a:pt x="9559406" y="8069501"/>
                </a:lnTo>
                <a:lnTo>
                  <a:pt x="9538414" y="8107547"/>
                </a:lnTo>
                <a:lnTo>
                  <a:pt x="9516904" y="8145837"/>
                </a:lnTo>
                <a:lnTo>
                  <a:pt x="9500321" y="8195846"/>
                </a:lnTo>
                <a:lnTo>
                  <a:pt x="9477799" y="8234616"/>
                </a:lnTo>
                <a:lnTo>
                  <a:pt x="9431280" y="8312854"/>
                </a:lnTo>
                <a:lnTo>
                  <a:pt x="9382842" y="8392000"/>
                </a:lnTo>
                <a:lnTo>
                  <a:pt x="9332547" y="8472026"/>
                </a:lnTo>
                <a:lnTo>
                  <a:pt x="9280454" y="8552904"/>
                </a:lnTo>
                <a:lnTo>
                  <a:pt x="9226624" y="8634604"/>
                </a:lnTo>
                <a:lnTo>
                  <a:pt x="9193641" y="8664275"/>
                </a:lnTo>
                <a:lnTo>
                  <a:pt x="9137318" y="8747156"/>
                </a:lnTo>
                <a:lnTo>
                  <a:pt x="9103123" y="8777401"/>
                </a:lnTo>
                <a:lnTo>
                  <a:pt x="9073974" y="8819309"/>
                </a:lnTo>
                <a:lnTo>
                  <a:pt x="9039008" y="8849920"/>
                </a:lnTo>
                <a:lnTo>
                  <a:pt x="9009104" y="8892185"/>
                </a:lnTo>
                <a:lnTo>
                  <a:pt x="8973398" y="8923146"/>
                </a:lnTo>
                <a:lnTo>
                  <a:pt x="8942768" y="8965755"/>
                </a:lnTo>
                <a:lnTo>
                  <a:pt x="8832496" y="9060132"/>
                </a:lnTo>
                <a:lnTo>
                  <a:pt x="8800506" y="9103385"/>
                </a:lnTo>
                <a:lnTo>
                  <a:pt x="8333276" y="9493272"/>
                </a:lnTo>
                <a:lnTo>
                  <a:pt x="8288119" y="9514656"/>
                </a:lnTo>
                <a:lnTo>
                  <a:pt x="8168310" y="9613549"/>
                </a:lnTo>
                <a:lnTo>
                  <a:pt x="8122745" y="9635127"/>
                </a:lnTo>
                <a:lnTo>
                  <a:pt x="8042240" y="9701355"/>
                </a:lnTo>
                <a:lnTo>
                  <a:pt x="7996442" y="9723043"/>
                </a:lnTo>
                <a:lnTo>
                  <a:pt x="7915529" y="9789464"/>
                </a:lnTo>
                <a:lnTo>
                  <a:pt x="7869558" y="9811234"/>
                </a:lnTo>
                <a:lnTo>
                  <a:pt x="7828978" y="9844504"/>
                </a:lnTo>
                <a:lnTo>
                  <a:pt x="7736842" y="9888136"/>
                </a:lnTo>
                <a:lnTo>
                  <a:pt x="7696170" y="9921448"/>
                </a:lnTo>
                <a:lnTo>
                  <a:pt x="7650047" y="9943290"/>
                </a:lnTo>
                <a:lnTo>
                  <a:pt x="7609348" y="9976616"/>
                </a:lnTo>
                <a:lnTo>
                  <a:pt x="7517077" y="10020311"/>
                </a:lnTo>
                <a:lnTo>
                  <a:pt x="7476390" y="10053631"/>
                </a:lnTo>
                <a:lnTo>
                  <a:pt x="6981642" y="10287924"/>
                </a:lnTo>
                <a:lnTo>
                  <a:pt x="3078302" y="10295568"/>
                </a:lnTo>
                <a:lnTo>
                  <a:pt x="3030138" y="10276220"/>
                </a:lnTo>
                <a:lnTo>
                  <a:pt x="2980831" y="10257414"/>
                </a:lnTo>
                <a:lnTo>
                  <a:pt x="2937439" y="10249859"/>
                </a:lnTo>
                <a:lnTo>
                  <a:pt x="2889117" y="10230586"/>
                </a:lnTo>
                <a:lnTo>
                  <a:pt x="2841327" y="10211061"/>
                </a:lnTo>
                <a:lnTo>
                  <a:pt x="2794094" y="10191272"/>
                </a:lnTo>
                <a:lnTo>
                  <a:pt x="2747444" y="10171207"/>
                </a:lnTo>
                <a:lnTo>
                  <a:pt x="2701404" y="10150854"/>
                </a:lnTo>
                <a:lnTo>
                  <a:pt x="2655999" y="10130200"/>
                </a:lnTo>
                <a:lnTo>
                  <a:pt x="2611255" y="10109233"/>
                </a:lnTo>
                <a:lnTo>
                  <a:pt x="2567197" y="10087940"/>
                </a:lnTo>
                <a:lnTo>
                  <a:pt x="2523852" y="10066311"/>
                </a:lnTo>
                <a:lnTo>
                  <a:pt x="2481246" y="10044331"/>
                </a:lnTo>
                <a:lnTo>
                  <a:pt x="2433969" y="10010511"/>
                </a:lnTo>
                <a:lnTo>
                  <a:pt x="2392918" y="9987795"/>
                </a:lnTo>
                <a:lnTo>
                  <a:pt x="2352683" y="9964693"/>
                </a:lnTo>
                <a:lnTo>
                  <a:pt x="2307855" y="9929713"/>
                </a:lnTo>
                <a:lnTo>
                  <a:pt x="2269330" y="9905801"/>
                </a:lnTo>
                <a:lnTo>
                  <a:pt x="2226264" y="9869987"/>
                </a:lnTo>
                <a:lnTo>
                  <a:pt x="2189553" y="9845216"/>
                </a:lnTo>
                <a:lnTo>
                  <a:pt x="2148352" y="9808518"/>
                </a:lnTo>
                <a:lnTo>
                  <a:pt x="2113558" y="9782839"/>
                </a:lnTo>
                <a:lnTo>
                  <a:pt x="2074326" y="9745210"/>
                </a:lnTo>
                <a:lnTo>
                  <a:pt x="2036281" y="9707018"/>
                </a:lnTo>
                <a:lnTo>
                  <a:pt x="2004721" y="9679807"/>
                </a:lnTo>
                <a:lnTo>
                  <a:pt x="1968748" y="9640634"/>
                </a:lnTo>
                <a:lnTo>
                  <a:pt x="1933768" y="9600991"/>
                </a:lnTo>
                <a:lnTo>
                  <a:pt x="1905191" y="9572368"/>
                </a:lnTo>
                <a:lnTo>
                  <a:pt x="1872118" y="9531822"/>
                </a:lnTo>
                <a:lnTo>
                  <a:pt x="1839956" y="9490844"/>
                </a:lnTo>
                <a:lnTo>
                  <a:pt x="1808677" y="9449448"/>
                </a:lnTo>
                <a:lnTo>
                  <a:pt x="1783690" y="9419125"/>
                </a:lnTo>
                <a:lnTo>
                  <a:pt x="1754097" y="9376931"/>
                </a:lnTo>
                <a:lnTo>
                  <a:pt x="1725304" y="9334357"/>
                </a:lnTo>
                <a:lnTo>
                  <a:pt x="1697284" y="9291418"/>
                </a:lnTo>
                <a:lnTo>
                  <a:pt x="1670011" y="9248126"/>
                </a:lnTo>
                <a:lnTo>
                  <a:pt x="1648890" y="9215971"/>
                </a:lnTo>
                <a:lnTo>
                  <a:pt x="1623025" y="9172012"/>
                </a:lnTo>
                <a:lnTo>
                  <a:pt x="1597822" y="9127738"/>
                </a:lnTo>
                <a:lnTo>
                  <a:pt x="1573255" y="9083164"/>
                </a:lnTo>
                <a:lnTo>
                  <a:pt x="1549294" y="9038303"/>
                </a:lnTo>
                <a:lnTo>
                  <a:pt x="1525914" y="8993166"/>
                </a:lnTo>
                <a:lnTo>
                  <a:pt x="1503086" y="8947768"/>
                </a:lnTo>
                <a:lnTo>
                  <a:pt x="1480783" y="8902122"/>
                </a:lnTo>
                <a:lnTo>
                  <a:pt x="1458977" y="8856240"/>
                </a:lnTo>
                <a:lnTo>
                  <a:pt x="1443075" y="8821614"/>
                </a:lnTo>
                <a:lnTo>
                  <a:pt x="1422180" y="8775301"/>
                </a:lnTo>
                <a:lnTo>
                  <a:pt x="1401699" y="8728792"/>
                </a:lnTo>
                <a:lnTo>
                  <a:pt x="1381605" y="8682100"/>
                </a:lnTo>
                <a:lnTo>
                  <a:pt x="1361869" y="8635237"/>
                </a:lnTo>
                <a:lnTo>
                  <a:pt x="1342464" y="8588218"/>
                </a:lnTo>
                <a:lnTo>
                  <a:pt x="1323364" y="8541055"/>
                </a:lnTo>
                <a:lnTo>
                  <a:pt x="1304539" y="8493762"/>
                </a:lnTo>
                <a:lnTo>
                  <a:pt x="1285962" y="8446351"/>
                </a:lnTo>
                <a:lnTo>
                  <a:pt x="1267606" y="8398835"/>
                </a:lnTo>
                <a:lnTo>
                  <a:pt x="1249444" y="8351228"/>
                </a:lnTo>
                <a:lnTo>
                  <a:pt x="1231446" y="8303542"/>
                </a:lnTo>
                <a:lnTo>
                  <a:pt x="1213587" y="8255791"/>
                </a:lnTo>
                <a:lnTo>
                  <a:pt x="1195838" y="8207988"/>
                </a:lnTo>
                <a:lnTo>
                  <a:pt x="1178171" y="8160146"/>
                </a:lnTo>
                <a:lnTo>
                  <a:pt x="1160560" y="8112278"/>
                </a:lnTo>
                <a:lnTo>
                  <a:pt x="1113214" y="7980126"/>
                </a:lnTo>
                <a:lnTo>
                  <a:pt x="1095546" y="7932285"/>
                </a:lnTo>
                <a:lnTo>
                  <a:pt x="1077795" y="7884483"/>
                </a:lnTo>
                <a:lnTo>
                  <a:pt x="1059933" y="7836733"/>
                </a:lnTo>
                <a:lnTo>
                  <a:pt x="1041933" y="7789049"/>
                </a:lnTo>
                <a:lnTo>
                  <a:pt x="1023875" y="7741392"/>
                </a:lnTo>
                <a:lnTo>
                  <a:pt x="1005640" y="7693819"/>
                </a:lnTo>
                <a:lnTo>
                  <a:pt x="987238" y="7646326"/>
                </a:lnTo>
                <a:lnTo>
                  <a:pt x="968682" y="7598905"/>
                </a:lnTo>
                <a:lnTo>
                  <a:pt x="949982" y="7551552"/>
                </a:lnTo>
                <a:lnTo>
                  <a:pt x="931151" y="7504261"/>
                </a:lnTo>
                <a:lnTo>
                  <a:pt x="912201" y="7457027"/>
                </a:lnTo>
                <a:lnTo>
                  <a:pt x="893143" y="7409844"/>
                </a:lnTo>
                <a:lnTo>
                  <a:pt x="873989" y="7362706"/>
                </a:lnTo>
                <a:lnTo>
                  <a:pt x="854750" y="7315608"/>
                </a:lnTo>
                <a:lnTo>
                  <a:pt x="835439" y="7268545"/>
                </a:lnTo>
                <a:lnTo>
                  <a:pt x="816067" y="7221511"/>
                </a:lnTo>
                <a:lnTo>
                  <a:pt x="791210" y="7163022"/>
                </a:lnTo>
                <a:lnTo>
                  <a:pt x="771751" y="7116028"/>
                </a:lnTo>
                <a:lnTo>
                  <a:pt x="713265" y="6975100"/>
                </a:lnTo>
                <a:lnTo>
                  <a:pt x="674302" y="6881135"/>
                </a:lnTo>
                <a:lnTo>
                  <a:pt x="654863" y="6834132"/>
                </a:lnTo>
                <a:lnTo>
                  <a:pt x="635469" y="6787108"/>
                </a:lnTo>
                <a:lnTo>
                  <a:pt x="616131" y="6740058"/>
                </a:lnTo>
                <a:lnTo>
                  <a:pt x="596861" y="6692975"/>
                </a:lnTo>
                <a:lnTo>
                  <a:pt x="577670" y="6645855"/>
                </a:lnTo>
                <a:lnTo>
                  <a:pt x="558570" y="6598691"/>
                </a:lnTo>
                <a:lnTo>
                  <a:pt x="539574" y="6551479"/>
                </a:lnTo>
                <a:lnTo>
                  <a:pt x="520692" y="6504212"/>
                </a:lnTo>
                <a:lnTo>
                  <a:pt x="501937" y="6456886"/>
                </a:lnTo>
                <a:lnTo>
                  <a:pt x="483319" y="6409494"/>
                </a:lnTo>
                <a:lnTo>
                  <a:pt x="464852" y="6362031"/>
                </a:lnTo>
                <a:lnTo>
                  <a:pt x="446545" y="6314492"/>
                </a:lnTo>
                <a:lnTo>
                  <a:pt x="428413" y="6266871"/>
                </a:lnTo>
                <a:lnTo>
                  <a:pt x="410465" y="6219162"/>
                </a:lnTo>
                <a:lnTo>
                  <a:pt x="392713" y="6171360"/>
                </a:lnTo>
                <a:lnTo>
                  <a:pt x="375170" y="6123459"/>
                </a:lnTo>
                <a:lnTo>
                  <a:pt x="357847" y="6075454"/>
                </a:lnTo>
                <a:lnTo>
                  <a:pt x="340756" y="6027340"/>
                </a:lnTo>
                <a:lnTo>
                  <a:pt x="323908" y="5979110"/>
                </a:lnTo>
                <a:lnTo>
                  <a:pt x="307316" y="5930759"/>
                </a:lnTo>
                <a:lnTo>
                  <a:pt x="290990" y="5882282"/>
                </a:lnTo>
                <a:lnTo>
                  <a:pt x="274943" y="5833673"/>
                </a:lnTo>
                <a:lnTo>
                  <a:pt x="259186" y="5784926"/>
                </a:lnTo>
                <a:lnTo>
                  <a:pt x="243709" y="5736048"/>
                </a:lnTo>
                <a:lnTo>
                  <a:pt x="228552" y="5687017"/>
                </a:lnTo>
                <a:lnTo>
                  <a:pt x="213725" y="5637830"/>
                </a:lnTo>
                <a:lnTo>
                  <a:pt x="199237" y="5588483"/>
                </a:lnTo>
                <a:lnTo>
                  <a:pt x="185100" y="5538969"/>
                </a:lnTo>
                <a:lnTo>
                  <a:pt x="171321" y="5489286"/>
                </a:lnTo>
                <a:lnTo>
                  <a:pt x="157911" y="5439428"/>
                </a:lnTo>
                <a:lnTo>
                  <a:pt x="144880" y="5389391"/>
                </a:lnTo>
                <a:lnTo>
                  <a:pt x="132236" y="5339170"/>
                </a:lnTo>
                <a:lnTo>
                  <a:pt x="119990" y="5288761"/>
                </a:lnTo>
                <a:lnTo>
                  <a:pt x="108152" y="5238159"/>
                </a:lnTo>
                <a:lnTo>
                  <a:pt x="96730" y="5187360"/>
                </a:lnTo>
                <a:lnTo>
                  <a:pt x="85735" y="5136358"/>
                </a:lnTo>
                <a:lnTo>
                  <a:pt x="75176" y="5085151"/>
                </a:lnTo>
                <a:lnTo>
                  <a:pt x="65062" y="5033732"/>
                </a:lnTo>
                <a:lnTo>
                  <a:pt x="60840" y="4993575"/>
                </a:lnTo>
                <a:lnTo>
                  <a:pt x="51647" y="4941720"/>
                </a:lnTo>
                <a:lnTo>
                  <a:pt x="42929" y="4889640"/>
                </a:lnTo>
                <a:lnTo>
                  <a:pt x="34695" y="4837331"/>
                </a:lnTo>
                <a:lnTo>
                  <a:pt x="26955" y="4784788"/>
                </a:lnTo>
                <a:lnTo>
                  <a:pt x="19718" y="4732007"/>
                </a:lnTo>
                <a:lnTo>
                  <a:pt x="18430" y="4690461"/>
                </a:lnTo>
                <a:lnTo>
                  <a:pt x="12230" y="4637189"/>
                </a:lnTo>
                <a:lnTo>
                  <a:pt x="7283" y="4583323"/>
                </a:lnTo>
                <a:lnTo>
                  <a:pt x="3231" y="4529034"/>
                </a:lnTo>
                <a:lnTo>
                  <a:pt x="3" y="4474354"/>
                </a:lnTo>
                <a:lnTo>
                  <a:pt x="2965" y="4430795"/>
                </a:lnTo>
                <a:lnTo>
                  <a:pt x="1176" y="4375434"/>
                </a:lnTo>
                <a:lnTo>
                  <a:pt x="0" y="4319783"/>
                </a:lnTo>
                <a:lnTo>
                  <a:pt x="4802" y="4275352"/>
                </a:lnTo>
                <a:lnTo>
                  <a:pt x="4641" y="4219220"/>
                </a:lnTo>
                <a:lnTo>
                  <a:pt x="4883" y="4162898"/>
                </a:lnTo>
                <a:lnTo>
                  <a:pt x="10892" y="4117896"/>
                </a:lnTo>
                <a:lnTo>
                  <a:pt x="11726" y="4061292"/>
                </a:lnTo>
                <a:lnTo>
                  <a:pt x="18187" y="4016076"/>
                </a:lnTo>
                <a:lnTo>
                  <a:pt x="19333" y="3959325"/>
                </a:lnTo>
                <a:lnTo>
                  <a:pt x="25965" y="3914029"/>
                </a:lnTo>
                <a:lnTo>
                  <a:pt x="27140" y="3857264"/>
                </a:lnTo>
                <a:lnTo>
                  <a:pt x="33661" y="3812020"/>
                </a:lnTo>
                <a:lnTo>
                  <a:pt x="34584" y="3755374"/>
                </a:lnTo>
                <a:lnTo>
                  <a:pt x="40712" y="3710316"/>
                </a:lnTo>
                <a:lnTo>
                  <a:pt x="41102" y="3653923"/>
                </a:lnTo>
                <a:lnTo>
                  <a:pt x="46555" y="3609184"/>
                </a:lnTo>
                <a:lnTo>
                  <a:pt x="46130" y="3553178"/>
                </a:lnTo>
                <a:lnTo>
                  <a:pt x="44829" y="3497585"/>
                </a:lnTo>
                <a:lnTo>
                  <a:pt x="49466" y="3453233"/>
                </a:lnTo>
                <a:lnTo>
                  <a:pt x="49138" y="3397180"/>
                </a:lnTo>
                <a:lnTo>
                  <a:pt x="54684" y="3352398"/>
                </a:lnTo>
                <a:lnTo>
                  <a:pt x="55202" y="3295944"/>
                </a:lnTo>
                <a:lnTo>
                  <a:pt x="61529" y="3250792"/>
                </a:lnTo>
                <a:lnTo>
                  <a:pt x="62763" y="3193999"/>
                </a:lnTo>
                <a:lnTo>
                  <a:pt x="69743" y="3148538"/>
                </a:lnTo>
                <a:lnTo>
                  <a:pt x="71565" y="3091466"/>
                </a:lnTo>
                <a:lnTo>
                  <a:pt x="79068" y="3045757"/>
                </a:lnTo>
                <a:lnTo>
                  <a:pt x="81350" y="2988468"/>
                </a:lnTo>
                <a:lnTo>
                  <a:pt x="89249" y="2942571"/>
                </a:lnTo>
                <a:lnTo>
                  <a:pt x="91862" y="2885125"/>
                </a:lnTo>
                <a:lnTo>
                  <a:pt x="108280" y="2793038"/>
                </a:lnTo>
                <a:lnTo>
                  <a:pt x="111149" y="2735471"/>
                </a:lnTo>
                <a:lnTo>
                  <a:pt x="119475" y="2689372"/>
                </a:lnTo>
                <a:lnTo>
                  <a:pt x="122354" y="2631801"/>
                </a:lnTo>
                <a:lnTo>
                  <a:pt x="138822" y="2539690"/>
                </a:lnTo>
                <a:lnTo>
                  <a:pt x="141658" y="2482138"/>
                </a:lnTo>
                <a:lnTo>
                  <a:pt x="150631" y="2435733"/>
                </a:lnTo>
                <a:lnTo>
                  <a:pt x="160327" y="2388985"/>
                </a:lnTo>
                <a:lnTo>
                  <a:pt x="170770" y="2341883"/>
                </a:lnTo>
                <a:lnTo>
                  <a:pt x="181985" y="2294416"/>
                </a:lnTo>
                <a:lnTo>
                  <a:pt x="193993" y="2246573"/>
                </a:lnTo>
                <a:lnTo>
                  <a:pt x="201384" y="2186865"/>
                </a:lnTo>
                <a:lnTo>
                  <a:pt x="220486" y="2149715"/>
                </a:lnTo>
                <a:lnTo>
                  <a:pt x="235018" y="2100677"/>
                </a:lnTo>
                <a:lnTo>
                  <a:pt x="250439" y="2051218"/>
                </a:lnTo>
                <a:lnTo>
                  <a:pt x="266770" y="2001328"/>
                </a:lnTo>
                <a:lnTo>
                  <a:pt x="289473" y="1962473"/>
                </a:lnTo>
                <a:lnTo>
                  <a:pt x="307698" y="1911686"/>
                </a:lnTo>
                <a:lnTo>
                  <a:pt x="332341" y="1871912"/>
                </a:lnTo>
                <a:lnTo>
                  <a:pt x="357989" y="1831662"/>
                </a:lnTo>
                <a:lnTo>
                  <a:pt x="379231" y="1779446"/>
                </a:lnTo>
                <a:lnTo>
                  <a:pt x="406960" y="1738210"/>
                </a:lnTo>
                <a:lnTo>
                  <a:pt x="435766" y="1696465"/>
                </a:lnTo>
                <a:lnTo>
                  <a:pt x="471107" y="1665677"/>
                </a:lnTo>
                <a:lnTo>
                  <a:pt x="502134" y="1622880"/>
                </a:lnTo>
                <a:lnTo>
                  <a:pt x="575776" y="1559902"/>
                </a:lnTo>
                <a:lnTo>
                  <a:pt x="607829" y="1516618"/>
                </a:lnTo>
                <a:lnTo>
                  <a:pt x="645719" y="1484623"/>
                </a:lnTo>
                <a:lnTo>
                  <a:pt x="689410" y="1463933"/>
                </a:lnTo>
                <a:lnTo>
                  <a:pt x="766886" y="1399139"/>
                </a:lnTo>
                <a:close/>
              </a:path>
              <a:path w="9739630" h="10295890">
                <a:moveTo>
                  <a:pt x="895871" y="1324005"/>
                </a:moveTo>
                <a:lnTo>
                  <a:pt x="1168192" y="1195045"/>
                </a:lnTo>
                <a:lnTo>
                  <a:pt x="1219069" y="1185003"/>
                </a:lnTo>
                <a:lnTo>
                  <a:pt x="856291" y="1356800"/>
                </a:lnTo>
                <a:lnTo>
                  <a:pt x="895871" y="1324005"/>
                </a:lnTo>
                <a:close/>
              </a:path>
            </a:pathLst>
          </a:custGeom>
          <a:solidFill>
            <a:srgbClr val="ECECEC">
              <a:alpha val="29798"/>
            </a:srgbClr>
          </a:solidFill>
        </p:spPr>
        <p:txBody>
          <a:bodyPr wrap="square" lIns="0" tIns="0" rIns="0" bIns="0" rtlCol="0"/>
          <a:lstStyle/>
          <a:p>
            <a:endParaRPr/>
          </a:p>
        </p:txBody>
      </p:sp>
      <p:sp>
        <p:nvSpPr>
          <p:cNvPr id="18" name="bg object 18"/>
          <p:cNvSpPr/>
          <p:nvPr/>
        </p:nvSpPr>
        <p:spPr>
          <a:xfrm>
            <a:off x="1538017" y="566897"/>
            <a:ext cx="8105759" cy="8696294"/>
          </a:xfrm>
          <a:prstGeom prst="rect">
            <a:avLst/>
          </a:prstGeom>
          <a:blipFill>
            <a:blip r:embed="rId2" cstate="print"/>
            <a:stretch>
              <a:fillRect/>
            </a:stretch>
          </a:blip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4400" b="0" i="0">
                <a:solidFill>
                  <a:srgbClr val="254B3C"/>
                </a:solidFill>
                <a:latin typeface="Verdana"/>
                <a:cs typeface="Verdana"/>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8/10/20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extLst>
      <p:ext uri="{BB962C8B-B14F-4D97-AF65-F5344CB8AC3E}">
        <p14:creationId xmlns:p14="http://schemas.microsoft.com/office/powerpoint/2010/main" val="31857910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rgbClr val="254B3C"/>
                </a:solidFill>
                <a:latin typeface="Verdana"/>
                <a:cs typeface="Verdana"/>
              </a:defRPr>
            </a:lvl1pPr>
          </a:lstStyle>
          <a:p>
            <a:endParaRPr/>
          </a:p>
        </p:txBody>
      </p:sp>
      <p:sp>
        <p:nvSpPr>
          <p:cNvPr id="3" name="Holder 3"/>
          <p:cNvSpPr>
            <a:spLocks noGrp="1"/>
          </p:cNvSpPr>
          <p:nvPr>
            <p:ph sz="half" idx="2"/>
          </p:nvPr>
        </p:nvSpPr>
        <p:spPr>
          <a:xfrm>
            <a:off x="914400" y="2366010"/>
            <a:ext cx="7955280" cy="678942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9418320" y="2366010"/>
            <a:ext cx="7955280" cy="678942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8/10/20</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extLst>
      <p:ext uri="{BB962C8B-B14F-4D97-AF65-F5344CB8AC3E}">
        <p14:creationId xmlns:p14="http://schemas.microsoft.com/office/powerpoint/2010/main" val="32904142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rgbClr val="254B3C"/>
                </a:solidFill>
                <a:latin typeface="Verdana"/>
                <a:cs typeface="Verdan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8/10/20</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extLst>
      <p:ext uri="{BB962C8B-B14F-4D97-AF65-F5344CB8AC3E}">
        <p14:creationId xmlns:p14="http://schemas.microsoft.com/office/powerpoint/2010/main" val="395973209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theme" Target="../theme/theme3.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016000" y="994407"/>
            <a:ext cx="7665084" cy="1957070"/>
          </a:xfrm>
          <a:prstGeom prst="rect">
            <a:avLst/>
          </a:prstGeom>
        </p:spPr>
        <p:txBody>
          <a:bodyPr wrap="square" lIns="0" tIns="0" rIns="0" bIns="0">
            <a:spAutoFit/>
          </a:bodyPr>
          <a:lstStyle>
            <a:lvl1pPr>
              <a:defRPr sz="6800" b="0" i="0">
                <a:solidFill>
                  <a:srgbClr val="09417D"/>
                </a:solidFill>
                <a:latin typeface="Verdana"/>
                <a:cs typeface="Verdana"/>
              </a:defRPr>
            </a:lvl1pPr>
          </a:lstStyle>
          <a:p>
            <a:endParaRPr/>
          </a:p>
        </p:txBody>
      </p:sp>
      <p:sp>
        <p:nvSpPr>
          <p:cNvPr id="3" name="Holder 3"/>
          <p:cNvSpPr>
            <a:spLocks noGrp="1"/>
          </p:cNvSpPr>
          <p:nvPr>
            <p:ph type="body" idx="1"/>
          </p:nvPr>
        </p:nvSpPr>
        <p:spPr>
          <a:xfrm>
            <a:off x="914400" y="2366010"/>
            <a:ext cx="16459200" cy="678942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6217920" y="9566910"/>
            <a:ext cx="5852160" cy="51435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914400" y="9566910"/>
            <a:ext cx="4206240" cy="51435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8/10/20</a:t>
            </a:fld>
            <a:endParaRPr lang="en-US"/>
          </a:p>
        </p:txBody>
      </p:sp>
      <p:sp>
        <p:nvSpPr>
          <p:cNvPr id="6" name="Holder 6"/>
          <p:cNvSpPr>
            <a:spLocks noGrp="1"/>
          </p:cNvSpPr>
          <p:nvPr>
            <p:ph type="sldNum" sz="quarter" idx="7"/>
          </p:nvPr>
        </p:nvSpPr>
        <p:spPr>
          <a:xfrm>
            <a:off x="13167361" y="9566910"/>
            <a:ext cx="4206240" cy="51435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‹Nº›</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940991" y="3144028"/>
            <a:ext cx="14406017" cy="699770"/>
          </a:xfrm>
          <a:prstGeom prst="rect">
            <a:avLst/>
          </a:prstGeom>
        </p:spPr>
        <p:txBody>
          <a:bodyPr wrap="square" lIns="0" tIns="0" rIns="0" bIns="0">
            <a:spAutoFit/>
          </a:bodyPr>
          <a:lstStyle>
            <a:lvl1pPr>
              <a:defRPr sz="4400" b="0" i="0">
                <a:solidFill>
                  <a:srgbClr val="254B3C"/>
                </a:solidFill>
                <a:latin typeface="Verdana"/>
                <a:cs typeface="Verdana"/>
              </a:defRPr>
            </a:lvl1pPr>
          </a:lstStyle>
          <a:p>
            <a:endParaRPr/>
          </a:p>
        </p:txBody>
      </p:sp>
      <p:sp>
        <p:nvSpPr>
          <p:cNvPr id="3" name="Holder 3"/>
          <p:cNvSpPr>
            <a:spLocks noGrp="1"/>
          </p:cNvSpPr>
          <p:nvPr>
            <p:ph type="body" idx="1"/>
          </p:nvPr>
        </p:nvSpPr>
        <p:spPr>
          <a:xfrm>
            <a:off x="914400" y="2366010"/>
            <a:ext cx="16459200" cy="678942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6217920" y="9566910"/>
            <a:ext cx="5852160" cy="51435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914400" y="9566910"/>
            <a:ext cx="4206240" cy="51435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8/10/20</a:t>
            </a:fld>
            <a:endParaRPr lang="en-US"/>
          </a:p>
        </p:txBody>
      </p:sp>
      <p:sp>
        <p:nvSpPr>
          <p:cNvPr id="6" name="Holder 6"/>
          <p:cNvSpPr>
            <a:spLocks noGrp="1"/>
          </p:cNvSpPr>
          <p:nvPr>
            <p:ph type="sldNum" sz="quarter" idx="7"/>
          </p:nvPr>
        </p:nvSpPr>
        <p:spPr>
          <a:xfrm>
            <a:off x="13167361" y="9566910"/>
            <a:ext cx="4206240" cy="51435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‹Nº›</a:t>
            </a:fld>
            <a:endParaRPr/>
          </a:p>
        </p:txBody>
      </p:sp>
    </p:spTree>
    <p:extLst>
      <p:ext uri="{BB962C8B-B14F-4D97-AF65-F5344CB8AC3E}">
        <p14:creationId xmlns:p14="http://schemas.microsoft.com/office/powerpoint/2010/main" val="145233944"/>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solidFill>
            <a:srgbClr val="09417D"/>
          </a:solidFill>
        </p:spPr>
        <p:txBody>
          <a:bodyPr wrap="square" lIns="0" tIns="0" rIns="0" bIns="0" rtlCol="0"/>
          <a:lstStyle/>
          <a:p>
            <a:endParaRPr/>
          </a:p>
        </p:txBody>
      </p:sp>
      <p:sp>
        <p:nvSpPr>
          <p:cNvPr id="2" name="Holder 2"/>
          <p:cNvSpPr>
            <a:spLocks noGrp="1"/>
          </p:cNvSpPr>
          <p:nvPr>
            <p:ph type="title"/>
          </p:nvPr>
        </p:nvSpPr>
        <p:spPr>
          <a:xfrm>
            <a:off x="1016000" y="994408"/>
            <a:ext cx="7665084" cy="1957070"/>
          </a:xfrm>
          <a:prstGeom prst="rect">
            <a:avLst/>
          </a:prstGeom>
        </p:spPr>
        <p:txBody>
          <a:bodyPr wrap="square" lIns="0" tIns="0" rIns="0" bIns="0">
            <a:spAutoFit/>
          </a:bodyPr>
          <a:lstStyle>
            <a:lvl1pPr>
              <a:defRPr sz="6800" b="0" i="0">
                <a:solidFill>
                  <a:srgbClr val="09417D"/>
                </a:solidFill>
                <a:latin typeface="Verdana"/>
                <a:cs typeface="Verdana"/>
              </a:defRPr>
            </a:lvl1pPr>
          </a:lstStyle>
          <a:p>
            <a:endParaRPr/>
          </a:p>
        </p:txBody>
      </p:sp>
      <p:sp>
        <p:nvSpPr>
          <p:cNvPr id="3" name="Holder 3"/>
          <p:cNvSpPr>
            <a:spLocks noGrp="1"/>
          </p:cNvSpPr>
          <p:nvPr>
            <p:ph type="body" idx="1"/>
          </p:nvPr>
        </p:nvSpPr>
        <p:spPr>
          <a:xfrm>
            <a:off x="914400" y="2366010"/>
            <a:ext cx="16459200" cy="678942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6217920" y="9566910"/>
            <a:ext cx="5852160" cy="51435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914400" y="9566910"/>
            <a:ext cx="4206240" cy="51435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8/10/20</a:t>
            </a:fld>
            <a:endParaRPr lang="en-US"/>
          </a:p>
        </p:txBody>
      </p:sp>
      <p:sp>
        <p:nvSpPr>
          <p:cNvPr id="6" name="Holder 6"/>
          <p:cNvSpPr>
            <a:spLocks noGrp="1"/>
          </p:cNvSpPr>
          <p:nvPr>
            <p:ph type="sldNum" sz="quarter" idx="7"/>
          </p:nvPr>
        </p:nvSpPr>
        <p:spPr>
          <a:xfrm>
            <a:off x="13167361" y="9566910"/>
            <a:ext cx="4206240" cy="51435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‹Nº›</a:t>
            </a:fld>
            <a:endParaRPr/>
          </a:p>
        </p:txBody>
      </p:sp>
    </p:spTree>
    <p:extLst>
      <p:ext uri="{BB962C8B-B14F-4D97-AF65-F5344CB8AC3E}">
        <p14:creationId xmlns:p14="http://schemas.microsoft.com/office/powerpoint/2010/main" val="31601646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6.png"/><Relationship Id="rId5" Type="http://schemas.openxmlformats.org/officeDocument/2006/relationships/image" Target="../media/image5.jp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6.png"/><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10.png"/><Relationship Id="rId5" Type="http://schemas.openxmlformats.org/officeDocument/2006/relationships/image" Target="../media/image6.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11.xml"/><Relationship Id="rId7" Type="http://schemas.openxmlformats.org/officeDocument/2006/relationships/hyperlink" Target="http://www.injustajusticia.org/" TargetMode="External"/><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12.jpg"/><Relationship Id="rId5" Type="http://schemas.openxmlformats.org/officeDocument/2006/relationships/image" Target="../media/image11.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12.xml"/><Relationship Id="rId7" Type="http://schemas.openxmlformats.org/officeDocument/2006/relationships/hyperlink" Target="mailto:Lucia.Berro@MYSU.ORG.UY" TargetMode="External"/><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013519" y="1335982"/>
            <a:ext cx="7748905" cy="4656403"/>
          </a:xfrm>
          <a:prstGeom prst="rect">
            <a:avLst/>
          </a:prstGeom>
        </p:spPr>
        <p:txBody>
          <a:bodyPr vert="horz" wrap="square" lIns="0" tIns="166370" rIns="0" bIns="0" rtlCol="0">
            <a:spAutoFit/>
          </a:bodyPr>
          <a:lstStyle/>
          <a:p>
            <a:pPr marL="12700" marR="5080" algn="ctr">
              <a:lnSpc>
                <a:spcPts val="6959"/>
              </a:lnSpc>
              <a:spcBef>
                <a:spcPts val="1310"/>
              </a:spcBef>
            </a:pPr>
            <a:r>
              <a:rPr lang="es-MX" sz="6750" spc="-170" dirty="0">
                <a:solidFill>
                  <a:srgbClr val="FFFFFF"/>
                </a:solidFill>
                <a:latin typeface="Verdana"/>
                <a:cs typeface="Verdana"/>
              </a:rPr>
              <a:t>Penalización y consecuencias no intencionadas en América Latina y el Caribe</a:t>
            </a:r>
            <a:endParaRPr sz="6750" dirty="0">
              <a:latin typeface="Verdana"/>
              <a:cs typeface="Verdana"/>
            </a:endParaRPr>
          </a:p>
        </p:txBody>
      </p:sp>
      <p:sp>
        <p:nvSpPr>
          <p:cNvPr id="3" name="object 3"/>
          <p:cNvSpPr/>
          <p:nvPr/>
        </p:nvSpPr>
        <p:spPr>
          <a:xfrm>
            <a:off x="14830060" y="7224216"/>
            <a:ext cx="1590674" cy="1590674"/>
          </a:xfrm>
          <a:prstGeom prst="rect">
            <a:avLst/>
          </a:prstGeom>
          <a:blipFill>
            <a:blip r:embed="rId5" cstate="print"/>
            <a:stretch>
              <a:fillRect/>
            </a:stretch>
          </a:blipFill>
        </p:spPr>
        <p:txBody>
          <a:bodyPr wrap="square" lIns="0" tIns="0" rIns="0" bIns="0" rtlCol="0"/>
          <a:lstStyle/>
          <a:p>
            <a:endParaRPr/>
          </a:p>
        </p:txBody>
      </p:sp>
      <p:sp>
        <p:nvSpPr>
          <p:cNvPr id="4" name="object 4"/>
          <p:cNvSpPr txBox="1"/>
          <p:nvPr/>
        </p:nvSpPr>
        <p:spPr>
          <a:xfrm>
            <a:off x="10467308" y="7481628"/>
            <a:ext cx="5666105" cy="2165985"/>
          </a:xfrm>
          <a:prstGeom prst="rect">
            <a:avLst/>
          </a:prstGeom>
        </p:spPr>
        <p:txBody>
          <a:bodyPr vert="horz" wrap="square" lIns="0" tIns="13335" rIns="0" bIns="0" rtlCol="0">
            <a:spAutoFit/>
          </a:bodyPr>
          <a:lstStyle/>
          <a:p>
            <a:pPr marL="12700">
              <a:lnSpc>
                <a:spcPct val="100000"/>
              </a:lnSpc>
              <a:spcBef>
                <a:spcPts val="105"/>
              </a:spcBef>
            </a:pPr>
            <a:r>
              <a:rPr sz="2950" spc="135" dirty="0">
                <a:solidFill>
                  <a:srgbClr val="FFFFFF"/>
                </a:solidFill>
                <a:latin typeface="Trebuchet MS" panose="020B0703020202090204" pitchFamily="34" charset="0"/>
                <a:cs typeface="Tahoma"/>
              </a:rPr>
              <a:t>L</a:t>
            </a:r>
            <a:r>
              <a:rPr sz="2750" spc="135" dirty="0">
                <a:solidFill>
                  <a:srgbClr val="FFFFFF"/>
                </a:solidFill>
                <a:latin typeface="Trebuchet MS" panose="020B0703020202090204" pitchFamily="34" charset="0"/>
                <a:cs typeface="Calibri"/>
              </a:rPr>
              <a:t>u</a:t>
            </a:r>
            <a:r>
              <a:rPr sz="2950" spc="135" dirty="0">
                <a:solidFill>
                  <a:srgbClr val="FFFFFF"/>
                </a:solidFill>
                <a:latin typeface="Trebuchet MS" panose="020B0703020202090204" pitchFamily="34" charset="0"/>
                <a:cs typeface="Tahoma"/>
              </a:rPr>
              <a:t>cía </a:t>
            </a:r>
            <a:r>
              <a:rPr sz="2950" spc="180" dirty="0">
                <a:solidFill>
                  <a:srgbClr val="FFFFFF"/>
                </a:solidFill>
                <a:latin typeface="Trebuchet MS" panose="020B0703020202090204" pitchFamily="34" charset="0"/>
                <a:cs typeface="Tahoma"/>
              </a:rPr>
              <a:t>Be</a:t>
            </a:r>
            <a:r>
              <a:rPr sz="2750" spc="180" dirty="0">
                <a:solidFill>
                  <a:srgbClr val="FFFFFF"/>
                </a:solidFill>
                <a:latin typeface="Trebuchet MS" panose="020B0703020202090204" pitchFamily="34" charset="0"/>
                <a:cs typeface="Calibri"/>
              </a:rPr>
              <a:t>rr</a:t>
            </a:r>
            <a:r>
              <a:rPr sz="2950" spc="180" dirty="0">
                <a:solidFill>
                  <a:srgbClr val="FFFFFF"/>
                </a:solidFill>
                <a:latin typeface="Trebuchet MS" panose="020B0703020202090204" pitchFamily="34" charset="0"/>
                <a:cs typeface="Tahoma"/>
              </a:rPr>
              <a:t>o</a:t>
            </a:r>
            <a:r>
              <a:rPr sz="2950" spc="-280" dirty="0">
                <a:solidFill>
                  <a:srgbClr val="FFFFFF"/>
                </a:solidFill>
                <a:latin typeface="Trebuchet MS" panose="020B0703020202090204" pitchFamily="34" charset="0"/>
                <a:cs typeface="Tahoma"/>
              </a:rPr>
              <a:t> </a:t>
            </a:r>
            <a:r>
              <a:rPr sz="2950" spc="185" dirty="0">
                <a:solidFill>
                  <a:srgbClr val="FFFFFF"/>
                </a:solidFill>
                <a:latin typeface="Trebuchet MS" panose="020B0703020202090204" pitchFamily="34" charset="0"/>
                <a:cs typeface="Tahoma"/>
              </a:rPr>
              <a:t>Pi</a:t>
            </a:r>
            <a:r>
              <a:rPr sz="2750" spc="185" dirty="0">
                <a:solidFill>
                  <a:srgbClr val="FFFFFF"/>
                </a:solidFill>
                <a:latin typeface="Trebuchet MS" panose="020B0703020202090204" pitchFamily="34" charset="0"/>
                <a:cs typeface="Calibri"/>
              </a:rPr>
              <a:t>zz</a:t>
            </a:r>
            <a:r>
              <a:rPr sz="2950" spc="185" dirty="0">
                <a:solidFill>
                  <a:srgbClr val="FFFFFF"/>
                </a:solidFill>
                <a:latin typeface="Trebuchet MS" panose="020B0703020202090204" pitchFamily="34" charset="0"/>
                <a:cs typeface="Tahoma"/>
              </a:rPr>
              <a:t>a</a:t>
            </a:r>
            <a:r>
              <a:rPr sz="2750" spc="185" dirty="0">
                <a:solidFill>
                  <a:srgbClr val="FFFFFF"/>
                </a:solidFill>
                <a:latin typeface="Trebuchet MS" panose="020B0703020202090204" pitchFamily="34" charset="0"/>
                <a:cs typeface="Calibri"/>
              </a:rPr>
              <a:t>r</a:t>
            </a:r>
            <a:r>
              <a:rPr sz="2950" spc="185" dirty="0">
                <a:solidFill>
                  <a:srgbClr val="FFFFFF"/>
                </a:solidFill>
                <a:latin typeface="Trebuchet MS" panose="020B0703020202090204" pitchFamily="34" charset="0"/>
                <a:cs typeface="Tahoma"/>
              </a:rPr>
              <a:t>o</a:t>
            </a:r>
            <a:r>
              <a:rPr sz="2750" spc="185" dirty="0">
                <a:solidFill>
                  <a:srgbClr val="FFFFFF"/>
                </a:solidFill>
                <a:latin typeface="Trebuchet MS" panose="020B0703020202090204" pitchFamily="34" charset="0"/>
                <a:cs typeface="Calibri"/>
              </a:rPr>
              <a:t>ss</a:t>
            </a:r>
            <a:r>
              <a:rPr sz="2950" spc="185" dirty="0">
                <a:solidFill>
                  <a:srgbClr val="FFFFFF"/>
                </a:solidFill>
                <a:latin typeface="Trebuchet MS" panose="020B0703020202090204" pitchFamily="34" charset="0"/>
                <a:cs typeface="Tahoma"/>
              </a:rPr>
              <a:t>a</a:t>
            </a:r>
            <a:endParaRPr sz="2950" dirty="0">
              <a:latin typeface="Trebuchet MS" panose="020B0703020202090204" pitchFamily="34" charset="0"/>
              <a:cs typeface="Tahoma"/>
            </a:endParaRPr>
          </a:p>
          <a:p>
            <a:pPr>
              <a:lnSpc>
                <a:spcPct val="100000"/>
              </a:lnSpc>
            </a:pPr>
            <a:endParaRPr sz="2900" dirty="0">
              <a:latin typeface="Tahoma"/>
              <a:cs typeface="Tahoma"/>
            </a:endParaRPr>
          </a:p>
          <a:p>
            <a:pPr marL="12700">
              <a:lnSpc>
                <a:spcPct val="100000"/>
              </a:lnSpc>
              <a:spcBef>
                <a:spcPts val="1830"/>
              </a:spcBef>
            </a:pPr>
            <a:r>
              <a:rPr sz="2950" spc="190" dirty="0">
                <a:solidFill>
                  <a:srgbClr val="FFFFFF"/>
                </a:solidFill>
                <a:latin typeface="Tahoma"/>
                <a:cs typeface="Tahoma"/>
              </a:rPr>
              <a:t>VECINAS</a:t>
            </a:r>
            <a:r>
              <a:rPr sz="2950" spc="-110" dirty="0">
                <a:solidFill>
                  <a:srgbClr val="FFFFFF"/>
                </a:solidFill>
                <a:latin typeface="Tahoma"/>
                <a:cs typeface="Tahoma"/>
              </a:rPr>
              <a:t> </a:t>
            </a:r>
            <a:r>
              <a:rPr sz="2950" spc="145" dirty="0">
                <a:solidFill>
                  <a:srgbClr val="FFFFFF"/>
                </a:solidFill>
                <a:latin typeface="Tahoma"/>
                <a:cs typeface="Tahoma"/>
              </a:rPr>
              <a:t>FEMINISTAS</a:t>
            </a:r>
            <a:endParaRPr sz="2950" dirty="0">
              <a:latin typeface="Tahoma"/>
              <a:cs typeface="Tahoma"/>
            </a:endParaRPr>
          </a:p>
          <a:p>
            <a:pPr marL="12700">
              <a:lnSpc>
                <a:spcPct val="100000"/>
              </a:lnSpc>
              <a:spcBef>
                <a:spcPts val="894"/>
              </a:spcBef>
            </a:pPr>
            <a:r>
              <a:rPr sz="2950" spc="290" dirty="0">
                <a:solidFill>
                  <a:srgbClr val="FFFFFF"/>
                </a:solidFill>
                <a:latin typeface="Tahoma"/>
                <a:cs typeface="Tahoma"/>
              </a:rPr>
              <a:t>MUJER</a:t>
            </a:r>
            <a:r>
              <a:rPr sz="2950" spc="-75" dirty="0">
                <a:solidFill>
                  <a:srgbClr val="FFFFFF"/>
                </a:solidFill>
                <a:latin typeface="Tahoma"/>
                <a:cs typeface="Tahoma"/>
              </a:rPr>
              <a:t> </a:t>
            </a:r>
            <a:r>
              <a:rPr sz="2800" spc="265" dirty="0">
                <a:solidFill>
                  <a:srgbClr val="FFFFFF"/>
                </a:solidFill>
                <a:latin typeface="Futura Md BT"/>
                <a:cs typeface="Futura Md BT"/>
              </a:rPr>
              <a:t>&amp;</a:t>
            </a:r>
            <a:r>
              <a:rPr sz="2800" spc="5" dirty="0">
                <a:solidFill>
                  <a:srgbClr val="FFFFFF"/>
                </a:solidFill>
                <a:latin typeface="Futura Md BT"/>
                <a:cs typeface="Futura Md BT"/>
              </a:rPr>
              <a:t> </a:t>
            </a:r>
            <a:r>
              <a:rPr sz="2950" spc="160" dirty="0">
                <a:solidFill>
                  <a:srgbClr val="FFFFFF"/>
                </a:solidFill>
                <a:latin typeface="Tahoma"/>
                <a:cs typeface="Tahoma"/>
              </a:rPr>
              <a:t>SALUD</a:t>
            </a:r>
            <a:r>
              <a:rPr sz="2950" spc="-70" dirty="0">
                <a:solidFill>
                  <a:srgbClr val="FFFFFF"/>
                </a:solidFill>
                <a:latin typeface="Tahoma"/>
                <a:cs typeface="Tahoma"/>
              </a:rPr>
              <a:t> </a:t>
            </a:r>
            <a:r>
              <a:rPr sz="2950" spc="250" dirty="0">
                <a:solidFill>
                  <a:srgbClr val="FFFFFF"/>
                </a:solidFill>
                <a:latin typeface="Tahoma"/>
                <a:cs typeface="Tahoma"/>
              </a:rPr>
              <a:t>EN</a:t>
            </a:r>
            <a:r>
              <a:rPr sz="2950" spc="-70" dirty="0">
                <a:solidFill>
                  <a:srgbClr val="FFFFFF"/>
                </a:solidFill>
                <a:latin typeface="Tahoma"/>
                <a:cs typeface="Tahoma"/>
              </a:rPr>
              <a:t> </a:t>
            </a:r>
            <a:r>
              <a:rPr sz="2950" spc="215" dirty="0">
                <a:solidFill>
                  <a:srgbClr val="FFFFFF"/>
                </a:solidFill>
                <a:latin typeface="Tahoma"/>
                <a:cs typeface="Tahoma"/>
              </a:rPr>
              <a:t>URUGUAY</a:t>
            </a:r>
            <a:endParaRPr sz="2950" dirty="0">
              <a:latin typeface="Tahoma"/>
              <a:cs typeface="Tahoma"/>
            </a:endParaRPr>
          </a:p>
        </p:txBody>
      </p:sp>
      <p:pic>
        <p:nvPicPr>
          <p:cNvPr id="8" name="Audio 7">
            <a:hlinkClick r:id="" action="ppaction://media"/>
            <a:extLst>
              <a:ext uri="{FF2B5EF4-FFF2-40B4-BE49-F238E27FC236}">
                <a16:creationId xmlns:a16="http://schemas.microsoft.com/office/drawing/2014/main" id="{E15B0D51-B8B7-664A-9F76-2614F666159F}"/>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7322800" y="9321800"/>
            <a:ext cx="812800" cy="8128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2224"/>
    </mc:Choice>
    <mc:Fallback xmlns="">
      <p:transition spd="slow" advTm="3222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mute="1"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2412" y="47896"/>
            <a:ext cx="18288000" cy="10287000"/>
          </a:xfrm>
          <a:custGeom>
            <a:avLst/>
            <a:gdLst/>
            <a:ahLst/>
            <a:cxnLst/>
            <a:rect l="l" t="t" r="r" b="b"/>
            <a:pathLst>
              <a:path w="18288000" h="10287000">
                <a:moveTo>
                  <a:pt x="0" y="0"/>
                </a:moveTo>
                <a:lnTo>
                  <a:pt x="18287999" y="0"/>
                </a:lnTo>
                <a:lnTo>
                  <a:pt x="18287999" y="10286999"/>
                </a:lnTo>
                <a:lnTo>
                  <a:pt x="0" y="10286999"/>
                </a:lnTo>
                <a:lnTo>
                  <a:pt x="0" y="0"/>
                </a:lnTo>
                <a:close/>
              </a:path>
            </a:pathLst>
          </a:custGeom>
          <a:solidFill>
            <a:srgbClr val="4586C7"/>
          </a:solidFill>
        </p:spPr>
        <p:txBody>
          <a:bodyPr wrap="square" lIns="0" tIns="0" rIns="0" bIns="0" rtlCol="0"/>
          <a:lstStyle/>
          <a:p>
            <a:endParaRPr/>
          </a:p>
        </p:txBody>
      </p:sp>
      <p:sp>
        <p:nvSpPr>
          <p:cNvPr id="3" name="object 3"/>
          <p:cNvSpPr/>
          <p:nvPr/>
        </p:nvSpPr>
        <p:spPr>
          <a:xfrm>
            <a:off x="9534025" y="1692796"/>
            <a:ext cx="7592506" cy="6542039"/>
          </a:xfrm>
          <a:prstGeom prst="rect">
            <a:avLst/>
          </a:prstGeom>
          <a:blipFill>
            <a:blip r:embed="rId5" cstate="print"/>
            <a:stretch>
              <a:fillRect/>
            </a:stretch>
          </a:blipFill>
        </p:spPr>
        <p:txBody>
          <a:bodyPr wrap="square" lIns="0" tIns="0" rIns="0" bIns="0" rtlCol="0"/>
          <a:lstStyle/>
          <a:p>
            <a:endParaRPr/>
          </a:p>
        </p:txBody>
      </p:sp>
      <p:sp>
        <p:nvSpPr>
          <p:cNvPr id="4" name="object 4"/>
          <p:cNvSpPr txBox="1">
            <a:spLocks noGrp="1"/>
          </p:cNvSpPr>
          <p:nvPr>
            <p:ph type="title"/>
          </p:nvPr>
        </p:nvSpPr>
        <p:spPr>
          <a:xfrm>
            <a:off x="1015999" y="994407"/>
            <a:ext cx="8723085" cy="1963358"/>
          </a:xfrm>
          <a:prstGeom prst="rect">
            <a:avLst/>
          </a:prstGeom>
        </p:spPr>
        <p:txBody>
          <a:bodyPr vert="horz" wrap="square" lIns="0" tIns="166370" rIns="0" bIns="0" rtlCol="0">
            <a:spAutoFit/>
          </a:bodyPr>
          <a:lstStyle/>
          <a:p>
            <a:pPr marL="12700" marR="5080">
              <a:lnSpc>
                <a:spcPts val="7020"/>
              </a:lnSpc>
              <a:spcBef>
                <a:spcPts val="1310"/>
              </a:spcBef>
            </a:pPr>
            <a:r>
              <a:rPr lang="es-ES" sz="6000" spc="-175" dirty="0"/>
              <a:t>La penalización como (única) respuesta</a:t>
            </a:r>
            <a:endParaRPr sz="6000" spc="-425" dirty="0"/>
          </a:p>
        </p:txBody>
      </p:sp>
      <p:sp>
        <p:nvSpPr>
          <p:cNvPr id="10" name="object 10"/>
          <p:cNvSpPr txBox="1"/>
          <p:nvPr/>
        </p:nvSpPr>
        <p:spPr>
          <a:xfrm>
            <a:off x="1016000" y="3170712"/>
            <a:ext cx="8723086" cy="2966774"/>
          </a:xfrm>
          <a:prstGeom prst="rect">
            <a:avLst/>
          </a:prstGeom>
        </p:spPr>
        <p:txBody>
          <a:bodyPr vert="horz" wrap="square" lIns="0" tIns="119380" rIns="0" bIns="0" rtlCol="0">
            <a:spAutoFit/>
          </a:bodyPr>
          <a:lstStyle/>
          <a:p>
            <a:pPr marL="469900" indent="-457200">
              <a:lnSpc>
                <a:spcPct val="100000"/>
              </a:lnSpc>
              <a:spcBef>
                <a:spcPts val="940"/>
              </a:spcBef>
              <a:buFont typeface="Arial" panose="020B0604020202020204" pitchFamily="34" charset="0"/>
              <a:buChar char="•"/>
            </a:pPr>
            <a:r>
              <a:rPr lang="es-ES" sz="2550" spc="130" dirty="0">
                <a:solidFill>
                  <a:srgbClr val="FFFFFF"/>
                </a:solidFill>
                <a:latin typeface="Trebuchet MS" panose="020B0703020202090204" pitchFamily="34" charset="0"/>
                <a:cs typeface="Tahoma"/>
              </a:rPr>
              <a:t>Centrada en las personas adultas</a:t>
            </a:r>
            <a:endParaRPr sz="2550" dirty="0">
              <a:latin typeface="Trebuchet MS" panose="020B0703020202090204" pitchFamily="34" charset="0"/>
              <a:cs typeface="Tahoma"/>
            </a:endParaRPr>
          </a:p>
          <a:p>
            <a:pPr marL="469900" marR="1479550" indent="-457200">
              <a:lnSpc>
                <a:spcPct val="127699"/>
              </a:lnSpc>
              <a:buFont typeface="Arial" panose="020B0604020202020204" pitchFamily="34" charset="0"/>
              <a:buChar char="•"/>
            </a:pPr>
            <a:r>
              <a:rPr lang="en-GB" sz="2550" spc="130" dirty="0">
                <a:solidFill>
                  <a:srgbClr val="FFFFFF"/>
                </a:solidFill>
                <a:latin typeface="Trebuchet MS" panose="020B0703020202090204" pitchFamily="34" charset="0"/>
                <a:cs typeface="Tahoma"/>
              </a:rPr>
              <a:t>No </a:t>
            </a:r>
            <a:r>
              <a:rPr lang="en-GB" sz="2550" spc="130" dirty="0" err="1">
                <a:solidFill>
                  <a:srgbClr val="FFFFFF"/>
                </a:solidFill>
                <a:latin typeface="Trebuchet MS" panose="020B0703020202090204" pitchFamily="34" charset="0"/>
                <a:cs typeface="Tahoma"/>
              </a:rPr>
              <a:t>aborda</a:t>
            </a:r>
            <a:r>
              <a:rPr lang="en-GB" sz="2550" spc="130" dirty="0">
                <a:solidFill>
                  <a:srgbClr val="FFFFFF"/>
                </a:solidFill>
                <a:latin typeface="Trebuchet MS" panose="020B0703020202090204" pitchFamily="34" charset="0"/>
                <a:cs typeface="Tahoma"/>
              </a:rPr>
              <a:t> </a:t>
            </a:r>
            <a:r>
              <a:rPr lang="en-GB" sz="2550" spc="130" dirty="0" err="1">
                <a:solidFill>
                  <a:srgbClr val="FFFFFF"/>
                </a:solidFill>
                <a:latin typeface="Trebuchet MS" panose="020B0703020202090204" pitchFamily="34" charset="0"/>
                <a:cs typeface="Tahoma"/>
              </a:rPr>
              <a:t>cuestiones</a:t>
            </a:r>
            <a:r>
              <a:rPr lang="en-GB" sz="2550" spc="130" dirty="0">
                <a:solidFill>
                  <a:srgbClr val="FFFFFF"/>
                </a:solidFill>
                <a:latin typeface="Trebuchet MS" panose="020B0703020202090204" pitchFamily="34" charset="0"/>
                <a:cs typeface="Tahoma"/>
              </a:rPr>
              <a:t> </a:t>
            </a:r>
            <a:r>
              <a:rPr lang="en-GB" sz="2550" spc="130" dirty="0" err="1">
                <a:solidFill>
                  <a:srgbClr val="FFFFFF"/>
                </a:solidFill>
                <a:latin typeface="Trebuchet MS" panose="020B0703020202090204" pitchFamily="34" charset="0"/>
                <a:cs typeface="Tahoma"/>
              </a:rPr>
              <a:t>subyacentes</a:t>
            </a:r>
            <a:r>
              <a:rPr lang="en-GB" sz="2550" spc="130" dirty="0">
                <a:solidFill>
                  <a:srgbClr val="FFFFFF"/>
                </a:solidFill>
                <a:latin typeface="Trebuchet MS" panose="020B0703020202090204" pitchFamily="34" charset="0"/>
                <a:cs typeface="Tahoma"/>
              </a:rPr>
              <a:t> </a:t>
            </a:r>
          </a:p>
          <a:p>
            <a:pPr marL="469900" marR="1479550" indent="-457200">
              <a:lnSpc>
                <a:spcPct val="127699"/>
              </a:lnSpc>
              <a:buFont typeface="Arial" panose="020B0604020202020204" pitchFamily="34" charset="0"/>
              <a:buChar char="•"/>
            </a:pPr>
            <a:r>
              <a:rPr lang="es-ES" sz="2550" spc="130" dirty="0">
                <a:solidFill>
                  <a:srgbClr val="FFFFFF"/>
                </a:solidFill>
                <a:latin typeface="Trebuchet MS" panose="020B0703020202090204" pitchFamily="34" charset="0"/>
                <a:cs typeface="Tahoma"/>
              </a:rPr>
              <a:t>Estigma</a:t>
            </a:r>
            <a:endParaRPr sz="2550" spc="130" dirty="0">
              <a:solidFill>
                <a:srgbClr val="FFFFFF"/>
              </a:solidFill>
              <a:latin typeface="Trebuchet MS" panose="020B0703020202090204" pitchFamily="34" charset="0"/>
              <a:cs typeface="Tahoma"/>
            </a:endParaRPr>
          </a:p>
          <a:p>
            <a:pPr marL="469900" indent="-457200">
              <a:lnSpc>
                <a:spcPct val="100000"/>
              </a:lnSpc>
              <a:spcBef>
                <a:spcPts val="844"/>
              </a:spcBef>
              <a:buFont typeface="Arial" panose="020B0604020202020204" pitchFamily="34" charset="0"/>
              <a:buChar char="•"/>
            </a:pPr>
            <a:r>
              <a:rPr sz="2550" spc="130" dirty="0">
                <a:solidFill>
                  <a:srgbClr val="FFFFFF"/>
                </a:solidFill>
                <a:latin typeface="Trebuchet MS" panose="020B0703020202090204" pitchFamily="34" charset="0"/>
                <a:cs typeface="Tahoma"/>
              </a:rPr>
              <a:t>Protec</a:t>
            </a:r>
            <a:r>
              <a:rPr lang="es-ES" sz="2550" spc="130" dirty="0" err="1">
                <a:solidFill>
                  <a:srgbClr val="FFFFFF"/>
                </a:solidFill>
                <a:latin typeface="Trebuchet MS" panose="020B0703020202090204" pitchFamily="34" charset="0"/>
                <a:cs typeface="Tahoma"/>
              </a:rPr>
              <a:t>cionismo</a:t>
            </a:r>
            <a:endParaRPr sz="2550" spc="130" dirty="0">
              <a:solidFill>
                <a:srgbClr val="FFFFFF"/>
              </a:solidFill>
              <a:latin typeface="Trebuchet MS" panose="020B0703020202090204" pitchFamily="34" charset="0"/>
              <a:cs typeface="Tahoma"/>
            </a:endParaRPr>
          </a:p>
          <a:p>
            <a:pPr marL="469900" marR="5080" indent="-457200">
              <a:lnSpc>
                <a:spcPct val="127699"/>
              </a:lnSpc>
              <a:buFont typeface="Arial" panose="020B0604020202020204" pitchFamily="34" charset="0"/>
              <a:buChar char="•"/>
            </a:pPr>
            <a:r>
              <a:rPr lang="es-ES" sz="2550" spc="130" dirty="0">
                <a:solidFill>
                  <a:srgbClr val="FFFFFF"/>
                </a:solidFill>
                <a:latin typeface="Trebuchet MS" panose="020B0703020202090204" pitchFamily="34" charset="0"/>
                <a:cs typeface="Tahoma"/>
              </a:rPr>
              <a:t>Calco de soluciones legales provenientes de otros contexto</a:t>
            </a:r>
            <a:r>
              <a:rPr sz="2550" spc="130" dirty="0">
                <a:solidFill>
                  <a:srgbClr val="FFFFFF"/>
                </a:solidFill>
                <a:latin typeface="Trebuchet MS" panose="020B0703020202090204" pitchFamily="34" charset="0"/>
                <a:cs typeface="Tahoma"/>
              </a:rPr>
              <a:t>s</a:t>
            </a:r>
          </a:p>
        </p:txBody>
      </p:sp>
      <p:sp>
        <p:nvSpPr>
          <p:cNvPr id="11" name="object 11"/>
          <p:cNvSpPr txBox="1"/>
          <p:nvPr/>
        </p:nvSpPr>
        <p:spPr>
          <a:xfrm>
            <a:off x="1051858" y="6398474"/>
            <a:ext cx="7298286" cy="701474"/>
          </a:xfrm>
          <a:prstGeom prst="rect">
            <a:avLst/>
          </a:prstGeom>
        </p:spPr>
        <p:txBody>
          <a:bodyPr vert="horz" wrap="square" lIns="0" tIns="16510" rIns="0" bIns="0" rtlCol="0">
            <a:spAutoFit/>
          </a:bodyPr>
          <a:lstStyle/>
          <a:p>
            <a:pPr marL="12700">
              <a:lnSpc>
                <a:spcPct val="100000"/>
              </a:lnSpc>
              <a:spcBef>
                <a:spcPts val="130"/>
              </a:spcBef>
            </a:pPr>
            <a:r>
              <a:rPr lang="es-ES" sz="4450" spc="-220" dirty="0">
                <a:solidFill>
                  <a:srgbClr val="09417D"/>
                </a:solidFill>
                <a:latin typeface="Verdana"/>
                <a:cs typeface="Verdana"/>
              </a:rPr>
              <a:t>¿Qué es lo que sabemos</a:t>
            </a:r>
            <a:r>
              <a:rPr sz="4450" spc="-180" dirty="0">
                <a:solidFill>
                  <a:srgbClr val="09417D"/>
                </a:solidFill>
                <a:latin typeface="Verdana"/>
                <a:cs typeface="Verdana"/>
              </a:rPr>
              <a:t>?</a:t>
            </a:r>
            <a:endParaRPr sz="4450" dirty="0">
              <a:latin typeface="Verdana"/>
              <a:cs typeface="Verdana"/>
            </a:endParaRPr>
          </a:p>
        </p:txBody>
      </p:sp>
      <p:sp>
        <p:nvSpPr>
          <p:cNvPr id="12" name="object 12"/>
          <p:cNvSpPr/>
          <p:nvPr/>
        </p:nvSpPr>
        <p:spPr>
          <a:xfrm>
            <a:off x="3962400" y="7289994"/>
            <a:ext cx="5314949" cy="2133599"/>
          </a:xfrm>
          <a:prstGeom prst="rect">
            <a:avLst/>
          </a:prstGeom>
          <a:blipFill>
            <a:blip r:embed="rId6" cstate="print"/>
            <a:stretch>
              <a:fillRect/>
            </a:stretch>
          </a:blipFill>
        </p:spPr>
        <p:txBody>
          <a:bodyPr wrap="square" lIns="0" tIns="0" rIns="0" bIns="0" rtlCol="0"/>
          <a:lstStyle/>
          <a:p>
            <a:endParaRPr/>
          </a:p>
        </p:txBody>
      </p:sp>
      <p:pic>
        <p:nvPicPr>
          <p:cNvPr id="14" name="Audio 13">
            <a:hlinkClick r:id="" action="ppaction://media"/>
            <a:extLst>
              <a:ext uri="{FF2B5EF4-FFF2-40B4-BE49-F238E27FC236}">
                <a16:creationId xmlns:a16="http://schemas.microsoft.com/office/drawing/2014/main" id="{AA925C34-1D9B-834F-8495-7379021EBE24}"/>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7322800" y="9321800"/>
            <a:ext cx="812800" cy="8128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165259"/>
    </mc:Choice>
    <mc:Fallback xmlns="">
      <p:transition spd="slow" advTm="16525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40990" y="1257300"/>
            <a:ext cx="15661209" cy="661720"/>
          </a:xfrm>
          <a:prstGeom prst="rect">
            <a:avLst/>
          </a:prstGeom>
        </p:spPr>
        <p:txBody>
          <a:bodyPr vert="horz" wrap="square" lIns="0" tIns="15240" rIns="0" bIns="0" rtlCol="0">
            <a:spAutoFit/>
          </a:bodyPr>
          <a:lstStyle/>
          <a:p>
            <a:pPr marL="8969375">
              <a:lnSpc>
                <a:spcPct val="100000"/>
              </a:lnSpc>
              <a:spcBef>
                <a:spcPts val="120"/>
              </a:spcBef>
            </a:pPr>
            <a:r>
              <a:rPr lang="es-ES" sz="4200" spc="-125" dirty="0"/>
              <a:t>Mayor vulnerabilidad</a:t>
            </a:r>
            <a:endParaRPr sz="4200" spc="-90" dirty="0"/>
          </a:p>
        </p:txBody>
      </p:sp>
      <p:sp>
        <p:nvSpPr>
          <p:cNvPr id="3" name="object 3"/>
          <p:cNvSpPr txBox="1"/>
          <p:nvPr/>
        </p:nvSpPr>
        <p:spPr>
          <a:xfrm>
            <a:off x="10898073" y="2236622"/>
            <a:ext cx="6277610" cy="959365"/>
          </a:xfrm>
          <a:prstGeom prst="rect">
            <a:avLst/>
          </a:prstGeom>
        </p:spPr>
        <p:txBody>
          <a:bodyPr vert="horz" wrap="square" lIns="0" tIns="12065" rIns="0" bIns="0" rtlCol="0">
            <a:spAutoFit/>
          </a:bodyPr>
          <a:lstStyle/>
          <a:p>
            <a:pPr marL="12700" marR="5080" lvl="0">
              <a:lnSpc>
                <a:spcPct val="127000"/>
              </a:lnSpc>
              <a:spcBef>
                <a:spcPts val="95"/>
              </a:spcBef>
              <a:defRPr/>
            </a:pPr>
            <a:r>
              <a:rPr lang="es-MX" sz="2550" spc="280" dirty="0">
                <a:solidFill>
                  <a:srgbClr val="FFFFFF"/>
                </a:solidFill>
                <a:latin typeface="Trebuchet MS"/>
              </a:rPr>
              <a:t>El énfasis en los castigos excluye y margina aún más a las personas</a:t>
            </a:r>
            <a:endParaRPr kumimoji="0" sz="2550" b="0" i="0" u="none" strike="noStrike" kern="1200" cap="none" spc="280" normalizeH="0" baseline="0" noProof="0" dirty="0">
              <a:ln>
                <a:noFill/>
              </a:ln>
              <a:solidFill>
                <a:srgbClr val="FFFFFF"/>
              </a:solidFill>
              <a:effectLst/>
              <a:uLnTx/>
              <a:uFillTx/>
              <a:latin typeface="Trebuchet MS"/>
              <a:ea typeface="+mn-ea"/>
              <a:cs typeface="+mn-cs"/>
            </a:endParaRPr>
          </a:p>
        </p:txBody>
      </p:sp>
      <p:sp>
        <p:nvSpPr>
          <p:cNvPr id="4" name="object 4"/>
          <p:cNvSpPr txBox="1"/>
          <p:nvPr/>
        </p:nvSpPr>
        <p:spPr>
          <a:xfrm>
            <a:off x="10898072" y="3660554"/>
            <a:ext cx="6424727" cy="677108"/>
          </a:xfrm>
          <a:prstGeom prst="rect">
            <a:avLst/>
          </a:prstGeom>
        </p:spPr>
        <p:txBody>
          <a:bodyPr vert="horz" wrap="square" lIns="0" tIns="15240" rIns="0" bIns="0" rtlCol="0">
            <a:spAutoFit/>
          </a:bodyPr>
          <a:lstStyle/>
          <a:p>
            <a:pPr marL="12700" marR="0" lvl="0" indent="0" algn="l" defTabSz="914400" rtl="0" eaLnBrk="1" fontAlgn="auto" latinLnBrk="0" hangingPunct="1">
              <a:lnSpc>
                <a:spcPct val="100000"/>
              </a:lnSpc>
              <a:spcBef>
                <a:spcPts val="120"/>
              </a:spcBef>
              <a:spcAft>
                <a:spcPts val="0"/>
              </a:spcAft>
              <a:buClrTx/>
              <a:buSzTx/>
              <a:buFontTx/>
              <a:buNone/>
              <a:tabLst/>
              <a:defRPr/>
            </a:pPr>
            <a:r>
              <a:rPr lang="es-ES" sz="4300" spc="-145" dirty="0">
                <a:solidFill>
                  <a:srgbClr val="254B3C"/>
                </a:solidFill>
                <a:latin typeface="Verdana"/>
                <a:cs typeface="Verdana"/>
              </a:rPr>
              <a:t>Ausencia de alternativas</a:t>
            </a:r>
            <a:endParaRPr kumimoji="0" sz="4300" b="0" i="0" u="none" strike="noStrike" kern="1200" cap="none" spc="0" normalizeH="0" baseline="0" noProof="0" dirty="0">
              <a:ln>
                <a:noFill/>
              </a:ln>
              <a:solidFill>
                <a:prstClr val="black"/>
              </a:solidFill>
              <a:effectLst/>
              <a:uLnTx/>
              <a:uFillTx/>
              <a:latin typeface="Verdana"/>
              <a:ea typeface="+mn-ea"/>
              <a:cs typeface="Verdana"/>
            </a:endParaRPr>
          </a:p>
        </p:txBody>
      </p:sp>
      <p:sp>
        <p:nvSpPr>
          <p:cNvPr id="5" name="object 2">
            <a:extLst>
              <a:ext uri="{FF2B5EF4-FFF2-40B4-BE49-F238E27FC236}">
                <a16:creationId xmlns:a16="http://schemas.microsoft.com/office/drawing/2014/main" id="{07E23929-81CB-DE4F-A1A9-A0D50E645D95}"/>
              </a:ext>
            </a:extLst>
          </p:cNvPr>
          <p:cNvSpPr txBox="1"/>
          <p:nvPr/>
        </p:nvSpPr>
        <p:spPr>
          <a:xfrm>
            <a:off x="10830763" y="5245052"/>
            <a:ext cx="6344920" cy="1371786"/>
          </a:xfrm>
          <a:prstGeom prst="rect">
            <a:avLst/>
          </a:prstGeom>
        </p:spPr>
        <p:txBody>
          <a:bodyPr vert="horz" wrap="square" lIns="0" tIns="20320" rIns="0" bIns="0" rtlCol="0">
            <a:spAutoFit/>
          </a:bodyPr>
          <a:lstStyle/>
          <a:p>
            <a:pPr marL="12700" marR="5080" lvl="0">
              <a:lnSpc>
                <a:spcPts val="5450"/>
              </a:lnSpc>
              <a:spcBef>
                <a:spcPts val="160"/>
              </a:spcBef>
              <a:defRPr/>
            </a:pPr>
            <a:r>
              <a:rPr lang="es-MX" sz="4400" spc="-145" dirty="0">
                <a:solidFill>
                  <a:srgbClr val="254B3C"/>
                </a:solidFill>
                <a:latin typeface="Verdana"/>
                <a:cs typeface="Verdana"/>
              </a:rPr>
              <a:t>Mosaico complejo e incoherente de leyes</a:t>
            </a:r>
            <a:endParaRPr sz="4400" spc="-145" dirty="0">
              <a:solidFill>
                <a:srgbClr val="254B3C"/>
              </a:solidFill>
              <a:latin typeface="Verdana"/>
              <a:cs typeface="Verdana"/>
            </a:endParaRPr>
          </a:p>
        </p:txBody>
      </p:sp>
      <p:sp>
        <p:nvSpPr>
          <p:cNvPr id="6" name="object 3">
            <a:extLst>
              <a:ext uri="{FF2B5EF4-FFF2-40B4-BE49-F238E27FC236}">
                <a16:creationId xmlns:a16="http://schemas.microsoft.com/office/drawing/2014/main" id="{8CC7765D-734E-984F-A378-3EBB643A3845}"/>
              </a:ext>
            </a:extLst>
          </p:cNvPr>
          <p:cNvSpPr txBox="1"/>
          <p:nvPr/>
        </p:nvSpPr>
        <p:spPr>
          <a:xfrm>
            <a:off x="10859936" y="7774357"/>
            <a:ext cx="6742264" cy="1371786"/>
          </a:xfrm>
          <a:prstGeom prst="rect">
            <a:avLst/>
          </a:prstGeom>
        </p:spPr>
        <p:txBody>
          <a:bodyPr vert="horz" wrap="square" lIns="0" tIns="20320" rIns="0" bIns="0" rtlCol="0">
            <a:spAutoFit/>
          </a:bodyPr>
          <a:lstStyle/>
          <a:p>
            <a:pPr marL="12700" marR="5080" lvl="0">
              <a:lnSpc>
                <a:spcPts val="5450"/>
              </a:lnSpc>
              <a:spcBef>
                <a:spcPts val="160"/>
              </a:spcBef>
              <a:defRPr/>
            </a:pPr>
            <a:r>
              <a:rPr lang="es-MX" sz="4400" spc="-145" dirty="0">
                <a:solidFill>
                  <a:srgbClr val="254B3C"/>
                </a:solidFill>
                <a:latin typeface="Verdana"/>
                <a:cs typeface="Verdana"/>
              </a:rPr>
              <a:t>Ausencia de inversión en los factores subyacentes</a:t>
            </a:r>
          </a:p>
        </p:txBody>
      </p:sp>
      <p:pic>
        <p:nvPicPr>
          <p:cNvPr id="8" name="Audio 7">
            <a:hlinkClick r:id="" action="ppaction://media"/>
            <a:extLst>
              <a:ext uri="{FF2B5EF4-FFF2-40B4-BE49-F238E27FC236}">
                <a16:creationId xmlns:a16="http://schemas.microsoft.com/office/drawing/2014/main" id="{08EE20CC-ACDF-0543-97DD-5C6DBC744940}"/>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7322800" y="9321800"/>
            <a:ext cx="812800" cy="812800"/>
          </a:xfrm>
          <a:prstGeom prst="rect">
            <a:avLst/>
          </a:prstGeom>
        </p:spPr>
      </p:pic>
      <p:pic>
        <p:nvPicPr>
          <p:cNvPr id="12" name="Imagen 11">
            <a:extLst>
              <a:ext uri="{FF2B5EF4-FFF2-40B4-BE49-F238E27FC236}">
                <a16:creationId xmlns:a16="http://schemas.microsoft.com/office/drawing/2014/main" id="{565D88C2-4A0D-6447-BCB6-DE7DAA20032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24000" y="571452"/>
            <a:ext cx="8227230" cy="8750348"/>
          </a:xfrm>
          <a:prstGeom prst="rect">
            <a:avLst/>
          </a:prstGeom>
        </p:spPr>
      </p:pic>
    </p:spTree>
    <p:extLst>
      <p:ext uri="{BB962C8B-B14F-4D97-AF65-F5344CB8AC3E}">
        <p14:creationId xmlns:p14="http://schemas.microsoft.com/office/powerpoint/2010/main" val="113821841"/>
      </p:ext>
    </p:extLst>
  </p:cSld>
  <p:clrMapOvr>
    <a:masterClrMapping/>
  </p:clrMapOvr>
  <mc:AlternateContent xmlns:mc="http://schemas.openxmlformats.org/markup-compatibility/2006" xmlns:p14="http://schemas.microsoft.com/office/powerpoint/2010/main">
    <mc:Choice Requires="p14">
      <p:transition spd="slow" p14:dur="2000" advTm="58058"/>
    </mc:Choice>
    <mc:Fallback xmlns="">
      <p:transition spd="slow" advTm="5805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10597570" y="4751391"/>
            <a:ext cx="6965950" cy="3266985"/>
          </a:xfrm>
          <a:prstGeom prst="rect">
            <a:avLst/>
          </a:prstGeom>
        </p:spPr>
        <p:txBody>
          <a:bodyPr vert="horz" wrap="square" lIns="0" tIns="1905" rIns="0" bIns="0" rtlCol="0">
            <a:spAutoFit/>
          </a:bodyPr>
          <a:lstStyle/>
          <a:p>
            <a:pPr marL="12700" marR="5080" lvl="0">
              <a:lnSpc>
                <a:spcPct val="102099"/>
              </a:lnSpc>
              <a:spcBef>
                <a:spcPts val="15"/>
              </a:spcBef>
              <a:defRPr/>
            </a:pPr>
            <a:endParaRPr lang="es-MX" sz="4450" spc="-285" dirty="0">
              <a:solidFill>
                <a:srgbClr val="09417D"/>
              </a:solidFill>
              <a:latin typeface="Verdana"/>
              <a:cs typeface="Verdana"/>
            </a:endParaRPr>
          </a:p>
          <a:p>
            <a:pPr marL="12700" marR="5080" lvl="0">
              <a:lnSpc>
                <a:spcPct val="102099"/>
              </a:lnSpc>
              <a:spcBef>
                <a:spcPts val="15"/>
              </a:spcBef>
              <a:defRPr/>
            </a:pPr>
            <a:r>
              <a:rPr lang="es-MX" sz="4450" spc="-285" dirty="0">
                <a:solidFill>
                  <a:srgbClr val="09417D"/>
                </a:solidFill>
                <a:latin typeface="Verdana"/>
                <a:cs typeface="Verdana"/>
              </a:rPr>
              <a:t>Pone en peligro su salud y bienestar</a:t>
            </a:r>
          </a:p>
          <a:p>
            <a:pPr marL="12700" marR="5080" lvl="0">
              <a:lnSpc>
                <a:spcPct val="102099"/>
              </a:lnSpc>
              <a:spcBef>
                <a:spcPts val="15"/>
              </a:spcBef>
              <a:defRPr/>
            </a:pPr>
            <a:endParaRPr kumimoji="0" lang="es-MX" sz="4450" b="0" i="0" u="none" strike="noStrike" kern="1200" cap="none" spc="-285" normalizeH="0" baseline="0" noProof="0" dirty="0">
              <a:ln>
                <a:noFill/>
              </a:ln>
              <a:solidFill>
                <a:srgbClr val="09417D"/>
              </a:solidFill>
              <a:effectLst/>
              <a:uLnTx/>
              <a:uFillTx/>
              <a:latin typeface="Verdana"/>
              <a:cs typeface="Verdana"/>
            </a:endParaRPr>
          </a:p>
          <a:p>
            <a:pPr marL="12700" marR="5080" lvl="0">
              <a:lnSpc>
                <a:spcPct val="102099"/>
              </a:lnSpc>
              <a:spcBef>
                <a:spcPts val="15"/>
              </a:spcBef>
              <a:defRPr/>
            </a:pPr>
            <a:r>
              <a:rPr lang="es-MX" sz="3200" spc="-15" dirty="0">
                <a:solidFill>
                  <a:srgbClr val="FFFFFF"/>
                </a:solidFill>
                <a:latin typeface="Trebuchet MS" panose="020B0703020202090204" pitchFamily="34" charset="0"/>
                <a:cs typeface="Arial"/>
              </a:rPr>
              <a:t>Estigma y temor a la penalización</a:t>
            </a:r>
            <a:endParaRPr kumimoji="0" sz="3200" b="0" i="0" u="none" strike="noStrike" kern="1200" cap="none" spc="0" normalizeH="0" baseline="0" noProof="0" dirty="0">
              <a:ln>
                <a:noFill/>
              </a:ln>
              <a:solidFill>
                <a:prstClr val="black"/>
              </a:solidFill>
              <a:effectLst/>
              <a:uLnTx/>
              <a:uFillTx/>
              <a:latin typeface="Trebuchet MS" panose="020B0703020202090204" pitchFamily="34" charset="0"/>
              <a:cs typeface="Arial"/>
            </a:endParaRPr>
          </a:p>
        </p:txBody>
      </p:sp>
      <p:sp>
        <p:nvSpPr>
          <p:cNvPr id="6" name="object 6"/>
          <p:cNvSpPr txBox="1">
            <a:spLocks noGrp="1"/>
          </p:cNvSpPr>
          <p:nvPr>
            <p:ph type="title"/>
          </p:nvPr>
        </p:nvSpPr>
        <p:spPr>
          <a:xfrm>
            <a:off x="10597570" y="2303289"/>
            <a:ext cx="5041265" cy="708660"/>
          </a:xfrm>
          <a:prstGeom prst="rect">
            <a:avLst/>
          </a:prstGeom>
        </p:spPr>
        <p:txBody>
          <a:bodyPr vert="horz" wrap="square" lIns="0" tIns="16510" rIns="0" bIns="0" rtlCol="0">
            <a:spAutoFit/>
          </a:bodyPr>
          <a:lstStyle/>
          <a:p>
            <a:pPr marL="12700">
              <a:lnSpc>
                <a:spcPct val="100000"/>
              </a:lnSpc>
              <a:spcBef>
                <a:spcPts val="130"/>
              </a:spcBef>
            </a:pPr>
            <a:r>
              <a:rPr lang="es-ES" sz="4450" spc="-210" dirty="0"/>
              <a:t>Normas generales</a:t>
            </a:r>
            <a:endParaRPr sz="4450" dirty="0"/>
          </a:p>
        </p:txBody>
      </p:sp>
      <p:sp>
        <p:nvSpPr>
          <p:cNvPr id="7" name="object 7"/>
          <p:cNvSpPr txBox="1"/>
          <p:nvPr/>
        </p:nvSpPr>
        <p:spPr>
          <a:xfrm>
            <a:off x="10597570" y="3186242"/>
            <a:ext cx="6996940" cy="1489510"/>
          </a:xfrm>
          <a:prstGeom prst="rect">
            <a:avLst/>
          </a:prstGeom>
        </p:spPr>
        <p:txBody>
          <a:bodyPr vert="horz" wrap="square" lIns="0" tIns="12065" rIns="0" bIns="0" rtlCol="0">
            <a:spAutoFit/>
          </a:bodyPr>
          <a:lstStyle/>
          <a:p>
            <a:pPr marL="12700" marR="5080" lvl="0">
              <a:spcBef>
                <a:spcPts val="95"/>
              </a:spcBef>
              <a:defRPr/>
            </a:pPr>
            <a:r>
              <a:rPr lang="es-MX" sz="3200" spc="85" dirty="0">
                <a:solidFill>
                  <a:srgbClr val="FFFFFF"/>
                </a:solidFill>
                <a:latin typeface="Trebuchet MS" panose="020B0703020202090204" pitchFamily="34" charset="0"/>
                <a:cs typeface="Arial"/>
              </a:rPr>
              <a:t>No considera el desarrollo progresivo y la autonomía sexual de las personas adolescentes</a:t>
            </a:r>
            <a:endParaRPr kumimoji="0" sz="3200" b="0" i="0" u="none" strike="noStrike" kern="1200" cap="none" spc="0" normalizeH="0" baseline="0" noProof="0" dirty="0">
              <a:ln>
                <a:noFill/>
              </a:ln>
              <a:solidFill>
                <a:prstClr val="black"/>
              </a:solidFill>
              <a:effectLst/>
              <a:uLnTx/>
              <a:uFillTx/>
              <a:latin typeface="Trebuchet MS" panose="020B0703020202090204" pitchFamily="34" charset="0"/>
              <a:cs typeface="Trebuchet MS"/>
            </a:endParaRPr>
          </a:p>
        </p:txBody>
      </p:sp>
      <p:pic>
        <p:nvPicPr>
          <p:cNvPr id="9" name="Audio 8">
            <a:hlinkClick r:id="" action="ppaction://media"/>
            <a:extLst>
              <a:ext uri="{FF2B5EF4-FFF2-40B4-BE49-F238E27FC236}">
                <a16:creationId xmlns:a16="http://schemas.microsoft.com/office/drawing/2014/main" id="{A80D3F34-6890-414A-8A7F-5DB5EDD3F2C9}"/>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7322800" y="9321800"/>
            <a:ext cx="812800" cy="812800"/>
          </a:xfrm>
          <a:prstGeom prst="rect">
            <a:avLst/>
          </a:prstGeom>
        </p:spPr>
      </p:pic>
      <p:pic>
        <p:nvPicPr>
          <p:cNvPr id="10" name="Imagen 9">
            <a:extLst>
              <a:ext uri="{FF2B5EF4-FFF2-40B4-BE49-F238E27FC236}">
                <a16:creationId xmlns:a16="http://schemas.microsoft.com/office/drawing/2014/main" id="{7C8D830C-604A-9D42-ABAF-0BF2EC8F6EC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3467" y="762000"/>
            <a:ext cx="8150533" cy="8763000"/>
          </a:xfrm>
          <a:prstGeom prst="rect">
            <a:avLst/>
          </a:prstGeom>
        </p:spPr>
      </p:pic>
    </p:spTree>
    <p:extLst>
      <p:ext uri="{BB962C8B-B14F-4D97-AF65-F5344CB8AC3E}">
        <p14:creationId xmlns:p14="http://schemas.microsoft.com/office/powerpoint/2010/main" val="504591563"/>
      </p:ext>
    </p:extLst>
  </p:cSld>
  <p:clrMapOvr>
    <a:masterClrMapping/>
  </p:clrMapOvr>
  <mc:AlternateContent xmlns:mc="http://schemas.openxmlformats.org/markup-compatibility/2006" xmlns:p14="http://schemas.microsoft.com/office/powerpoint/2010/main">
    <mc:Choice Requires="p14">
      <p:transition spd="slow" p14:dur="2000" advTm="61241"/>
    </mc:Choice>
    <mc:Fallback xmlns="">
      <p:transition spd="slow" advTm="6124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solidFill>
            <a:srgbClr val="ECECEC"/>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object 3"/>
          <p:cNvSpPr/>
          <p:nvPr/>
        </p:nvSpPr>
        <p:spPr>
          <a:xfrm>
            <a:off x="1409334" y="1593213"/>
            <a:ext cx="7552042" cy="7133659"/>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object 4"/>
          <p:cNvSpPr/>
          <p:nvPr/>
        </p:nvSpPr>
        <p:spPr>
          <a:xfrm>
            <a:off x="11213439" y="6238204"/>
            <a:ext cx="4886309" cy="2867009"/>
          </a:xfrm>
          <a:prstGeom prst="rect">
            <a:avLst/>
          </a:prstGeom>
          <a:blipFill>
            <a:blip r:embed="rId6"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object 5"/>
          <p:cNvSpPr txBox="1">
            <a:spLocks noGrp="1"/>
          </p:cNvSpPr>
          <p:nvPr>
            <p:ph type="ctrTitle"/>
          </p:nvPr>
        </p:nvSpPr>
        <p:spPr>
          <a:xfrm>
            <a:off x="3294085" y="920540"/>
            <a:ext cx="11699828" cy="2462854"/>
          </a:xfrm>
          <a:prstGeom prst="rect">
            <a:avLst/>
          </a:prstGeom>
        </p:spPr>
        <p:txBody>
          <a:bodyPr vert="horz" wrap="square" lIns="0" tIns="203835" rIns="0" bIns="0" rtlCol="0">
            <a:spAutoFit/>
          </a:bodyPr>
          <a:lstStyle/>
          <a:p>
            <a:pPr marL="6088380" marR="5080">
              <a:lnSpc>
                <a:spcPts val="8790"/>
              </a:lnSpc>
              <a:spcBef>
                <a:spcPts val="1605"/>
              </a:spcBef>
            </a:pPr>
            <a:r>
              <a:rPr lang="es-ES" spc="-409" dirty="0"/>
              <a:t>¡Infórmate y participa</a:t>
            </a:r>
            <a:r>
              <a:rPr spc="-254" dirty="0"/>
              <a:t>!</a:t>
            </a:r>
          </a:p>
        </p:txBody>
      </p:sp>
      <p:sp>
        <p:nvSpPr>
          <p:cNvPr id="6" name="object 6"/>
          <p:cNvSpPr txBox="1"/>
          <p:nvPr/>
        </p:nvSpPr>
        <p:spPr>
          <a:xfrm>
            <a:off x="9370354" y="5007555"/>
            <a:ext cx="8033384" cy="936625"/>
          </a:xfrm>
          <a:prstGeom prst="rect">
            <a:avLst/>
          </a:prstGeom>
        </p:spPr>
        <p:txBody>
          <a:bodyPr vert="horz" wrap="square" lIns="0" tIns="15875" rIns="0" bIns="0" rtlCol="0">
            <a:spAutoFit/>
          </a:bodyPr>
          <a:lstStyle/>
          <a:p>
            <a:pPr marL="12700" marR="0" lvl="0" indent="0" algn="l" defTabSz="914400" rtl="0" eaLnBrk="1" fontAlgn="auto" latinLnBrk="0" hangingPunct="1">
              <a:lnSpc>
                <a:spcPct val="100000"/>
              </a:lnSpc>
              <a:spcBef>
                <a:spcPts val="125"/>
              </a:spcBef>
              <a:spcAft>
                <a:spcPts val="0"/>
              </a:spcAft>
              <a:buClrTx/>
              <a:buSzTx/>
              <a:buFontTx/>
              <a:buNone/>
              <a:tabLst/>
              <a:defRPr/>
            </a:pPr>
            <a:r>
              <a:rPr kumimoji="0" sz="5950" b="0" i="0" u="none" strike="noStrike" kern="1200" cap="none" spc="-320" normalizeH="0" baseline="0" noProof="0" dirty="0">
                <a:ln>
                  <a:noFill/>
                </a:ln>
                <a:solidFill>
                  <a:srgbClr val="4586C7"/>
                </a:solidFill>
                <a:effectLst/>
                <a:uLnTx/>
                <a:uFillTx/>
                <a:latin typeface="Verdana"/>
                <a:ea typeface="+mn-ea"/>
                <a:cs typeface="Verdana"/>
                <a:hlinkClick r:id="rId7"/>
              </a:rPr>
              <a:t>www.injustajusticia.org</a:t>
            </a:r>
            <a:endParaRPr kumimoji="0" sz="5950" b="0" i="0" u="none" strike="noStrike" kern="1200" cap="none" spc="0" normalizeH="0" baseline="0" noProof="0">
              <a:ln>
                <a:noFill/>
              </a:ln>
              <a:solidFill>
                <a:prstClr val="black"/>
              </a:solidFill>
              <a:effectLst/>
              <a:uLnTx/>
              <a:uFillTx/>
              <a:latin typeface="Verdana"/>
              <a:ea typeface="+mn-ea"/>
              <a:cs typeface="Verdana"/>
            </a:endParaRPr>
          </a:p>
        </p:txBody>
      </p:sp>
      <p:pic>
        <p:nvPicPr>
          <p:cNvPr id="8" name="Audio 7">
            <a:hlinkClick r:id="" action="ppaction://media"/>
            <a:extLst>
              <a:ext uri="{FF2B5EF4-FFF2-40B4-BE49-F238E27FC236}">
                <a16:creationId xmlns:a16="http://schemas.microsoft.com/office/drawing/2014/main" id="{F3A8A446-8253-CE4B-9F4D-437AF76D03FC}"/>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7322800" y="9321800"/>
            <a:ext cx="812800" cy="812800"/>
          </a:xfrm>
          <a:prstGeom prst="rect">
            <a:avLst/>
          </a:prstGeom>
        </p:spPr>
      </p:pic>
    </p:spTree>
    <p:extLst>
      <p:ext uri="{BB962C8B-B14F-4D97-AF65-F5344CB8AC3E}">
        <p14:creationId xmlns:p14="http://schemas.microsoft.com/office/powerpoint/2010/main" val="4116073084"/>
      </p:ext>
    </p:extLst>
  </p:cSld>
  <p:clrMapOvr>
    <a:masterClrMapping/>
  </p:clrMapOvr>
  <mc:AlternateContent xmlns:mc="http://schemas.openxmlformats.org/markup-compatibility/2006" xmlns:p14="http://schemas.microsoft.com/office/powerpoint/2010/main">
    <mc:Choice Requires="p14">
      <p:transition spd="slow" p14:dur="2000" advTm="56917"/>
    </mc:Choice>
    <mc:Fallback xmlns="">
      <p:transition spd="slow" advTm="5691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solidFill>
            <a:srgbClr val="09417D"/>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3" name="object 3"/>
          <p:cNvGrpSpPr/>
          <p:nvPr/>
        </p:nvGrpSpPr>
        <p:grpSpPr>
          <a:xfrm>
            <a:off x="5134216" y="1158102"/>
            <a:ext cx="7643495" cy="7449820"/>
            <a:chOff x="5134216" y="1158102"/>
            <a:chExt cx="7643495" cy="7449820"/>
          </a:xfrm>
        </p:grpSpPr>
        <p:sp>
          <p:nvSpPr>
            <p:cNvPr id="4" name="object 4"/>
            <p:cNvSpPr/>
            <p:nvPr/>
          </p:nvSpPr>
          <p:spPr>
            <a:xfrm>
              <a:off x="5134216" y="1158102"/>
              <a:ext cx="7643495" cy="7449820"/>
            </a:xfrm>
            <a:custGeom>
              <a:avLst/>
              <a:gdLst/>
              <a:ahLst/>
              <a:cxnLst/>
              <a:rect l="l" t="t" r="r" b="b"/>
              <a:pathLst>
                <a:path w="7643495" h="7449820">
                  <a:moveTo>
                    <a:pt x="2065569" y="7376603"/>
                  </a:moveTo>
                  <a:lnTo>
                    <a:pt x="2016366" y="7366777"/>
                  </a:lnTo>
                  <a:lnTo>
                    <a:pt x="1967295" y="7356291"/>
                  </a:lnTo>
                  <a:lnTo>
                    <a:pt x="1918361" y="7345137"/>
                  </a:lnTo>
                  <a:lnTo>
                    <a:pt x="1869572" y="7333307"/>
                  </a:lnTo>
                  <a:lnTo>
                    <a:pt x="1820935" y="7320796"/>
                  </a:lnTo>
                  <a:lnTo>
                    <a:pt x="1772455" y="7307596"/>
                  </a:lnTo>
                  <a:lnTo>
                    <a:pt x="1724142" y="7293699"/>
                  </a:lnTo>
                  <a:lnTo>
                    <a:pt x="1676000" y="7279100"/>
                  </a:lnTo>
                  <a:lnTo>
                    <a:pt x="1628038" y="7263790"/>
                  </a:lnTo>
                  <a:lnTo>
                    <a:pt x="1580262" y="7247764"/>
                  </a:lnTo>
                  <a:lnTo>
                    <a:pt x="1532679" y="7231014"/>
                  </a:lnTo>
                  <a:lnTo>
                    <a:pt x="1485296" y="7213532"/>
                  </a:lnTo>
                  <a:lnTo>
                    <a:pt x="1438120" y="7195312"/>
                  </a:lnTo>
                  <a:lnTo>
                    <a:pt x="1392598" y="7176736"/>
                  </a:lnTo>
                  <a:lnTo>
                    <a:pt x="1347437" y="7157420"/>
                  </a:lnTo>
                  <a:lnTo>
                    <a:pt x="1302659" y="7137368"/>
                  </a:lnTo>
                  <a:lnTo>
                    <a:pt x="1258284" y="7116582"/>
                  </a:lnTo>
                  <a:lnTo>
                    <a:pt x="1214333" y="7095062"/>
                  </a:lnTo>
                  <a:lnTo>
                    <a:pt x="1170827" y="7072812"/>
                  </a:lnTo>
                  <a:lnTo>
                    <a:pt x="1127785" y="7049832"/>
                  </a:lnTo>
                  <a:lnTo>
                    <a:pt x="1085228" y="7026126"/>
                  </a:lnTo>
                  <a:lnTo>
                    <a:pt x="1043177" y="7001694"/>
                  </a:lnTo>
                  <a:lnTo>
                    <a:pt x="1001652" y="6976540"/>
                  </a:lnTo>
                  <a:lnTo>
                    <a:pt x="960675" y="6950664"/>
                  </a:lnTo>
                  <a:lnTo>
                    <a:pt x="920264" y="6924068"/>
                  </a:lnTo>
                  <a:lnTo>
                    <a:pt x="880441" y="6896755"/>
                  </a:lnTo>
                  <a:lnTo>
                    <a:pt x="841227" y="6868727"/>
                  </a:lnTo>
                  <a:lnTo>
                    <a:pt x="802641" y="6839985"/>
                  </a:lnTo>
                  <a:lnTo>
                    <a:pt x="764704" y="6810531"/>
                  </a:lnTo>
                  <a:lnTo>
                    <a:pt x="727438" y="6780367"/>
                  </a:lnTo>
                  <a:lnTo>
                    <a:pt x="690861" y="6749496"/>
                  </a:lnTo>
                  <a:lnTo>
                    <a:pt x="654996" y="6717918"/>
                  </a:lnTo>
                  <a:lnTo>
                    <a:pt x="619861" y="6685637"/>
                  </a:lnTo>
                  <a:lnTo>
                    <a:pt x="585479" y="6652653"/>
                  </a:lnTo>
                  <a:lnTo>
                    <a:pt x="551869" y="6618969"/>
                  </a:lnTo>
                  <a:lnTo>
                    <a:pt x="519051" y="6584586"/>
                  </a:lnTo>
                  <a:lnTo>
                    <a:pt x="487047" y="6549508"/>
                  </a:lnTo>
                  <a:lnTo>
                    <a:pt x="455877" y="6513734"/>
                  </a:lnTo>
                  <a:lnTo>
                    <a:pt x="425561" y="6477269"/>
                  </a:lnTo>
                  <a:lnTo>
                    <a:pt x="396119" y="6440112"/>
                  </a:lnTo>
                  <a:lnTo>
                    <a:pt x="367574" y="6402267"/>
                  </a:lnTo>
                  <a:lnTo>
                    <a:pt x="339943" y="6363735"/>
                  </a:lnTo>
                  <a:lnTo>
                    <a:pt x="313250" y="6324518"/>
                  </a:lnTo>
                  <a:lnTo>
                    <a:pt x="287513" y="6284618"/>
                  </a:lnTo>
                  <a:lnTo>
                    <a:pt x="262753" y="6244036"/>
                  </a:lnTo>
                  <a:lnTo>
                    <a:pt x="238991" y="6202776"/>
                  </a:lnTo>
                  <a:lnTo>
                    <a:pt x="216248" y="6160838"/>
                  </a:lnTo>
                  <a:lnTo>
                    <a:pt x="194543" y="6118226"/>
                  </a:lnTo>
                  <a:lnTo>
                    <a:pt x="173898" y="6074939"/>
                  </a:lnTo>
                  <a:lnTo>
                    <a:pt x="154333" y="6030981"/>
                  </a:lnTo>
                  <a:lnTo>
                    <a:pt x="135867" y="5986354"/>
                  </a:lnTo>
                  <a:lnTo>
                    <a:pt x="118523" y="5941058"/>
                  </a:lnTo>
                  <a:lnTo>
                    <a:pt x="102320" y="5895097"/>
                  </a:lnTo>
                  <a:lnTo>
                    <a:pt x="87279" y="5848473"/>
                  </a:lnTo>
                  <a:lnTo>
                    <a:pt x="73420" y="5801186"/>
                  </a:lnTo>
                  <a:lnTo>
                    <a:pt x="60765" y="5753239"/>
                  </a:lnTo>
                  <a:lnTo>
                    <a:pt x="49332" y="5704634"/>
                  </a:lnTo>
                  <a:lnTo>
                    <a:pt x="39143" y="5655373"/>
                  </a:lnTo>
                  <a:lnTo>
                    <a:pt x="30228" y="5605615"/>
                  </a:lnTo>
                  <a:lnTo>
                    <a:pt x="22498" y="5555892"/>
                  </a:lnTo>
                  <a:lnTo>
                    <a:pt x="15936" y="5506212"/>
                  </a:lnTo>
                  <a:lnTo>
                    <a:pt x="10523" y="5456579"/>
                  </a:lnTo>
                  <a:lnTo>
                    <a:pt x="6242" y="5407002"/>
                  </a:lnTo>
                  <a:lnTo>
                    <a:pt x="3073" y="5357487"/>
                  </a:lnTo>
                  <a:lnTo>
                    <a:pt x="998" y="5308041"/>
                  </a:lnTo>
                  <a:lnTo>
                    <a:pt x="0" y="5258669"/>
                  </a:lnTo>
                  <a:lnTo>
                    <a:pt x="59" y="5209380"/>
                  </a:lnTo>
                  <a:lnTo>
                    <a:pt x="1157" y="5160179"/>
                  </a:lnTo>
                  <a:lnTo>
                    <a:pt x="3276" y="5111073"/>
                  </a:lnTo>
                  <a:lnTo>
                    <a:pt x="6398" y="5062069"/>
                  </a:lnTo>
                  <a:lnTo>
                    <a:pt x="10504" y="5013174"/>
                  </a:lnTo>
                  <a:lnTo>
                    <a:pt x="15577" y="4964394"/>
                  </a:lnTo>
                  <a:lnTo>
                    <a:pt x="21597" y="4915736"/>
                  </a:lnTo>
                  <a:lnTo>
                    <a:pt x="28546" y="4867206"/>
                  </a:lnTo>
                  <a:lnTo>
                    <a:pt x="36406" y="4818812"/>
                  </a:lnTo>
                  <a:lnTo>
                    <a:pt x="45158" y="4770559"/>
                  </a:lnTo>
                  <a:lnTo>
                    <a:pt x="54785" y="4722455"/>
                  </a:lnTo>
                  <a:lnTo>
                    <a:pt x="65268" y="4674507"/>
                  </a:lnTo>
                  <a:lnTo>
                    <a:pt x="76588" y="4626720"/>
                  </a:lnTo>
                  <a:lnTo>
                    <a:pt x="88727" y="4579102"/>
                  </a:lnTo>
                  <a:lnTo>
                    <a:pt x="101668" y="4531660"/>
                  </a:lnTo>
                  <a:lnTo>
                    <a:pt x="115390" y="4484399"/>
                  </a:lnTo>
                  <a:lnTo>
                    <a:pt x="129878" y="4437327"/>
                  </a:lnTo>
                  <a:lnTo>
                    <a:pt x="145110" y="4390450"/>
                  </a:lnTo>
                  <a:lnTo>
                    <a:pt x="161071" y="4343775"/>
                  </a:lnTo>
                  <a:lnTo>
                    <a:pt x="177740" y="4297309"/>
                  </a:lnTo>
                  <a:lnTo>
                    <a:pt x="195101" y="4251058"/>
                  </a:lnTo>
                  <a:lnTo>
                    <a:pt x="213133" y="4205029"/>
                  </a:lnTo>
                  <a:lnTo>
                    <a:pt x="231820" y="4159229"/>
                  </a:lnTo>
                  <a:lnTo>
                    <a:pt x="251143" y="4113664"/>
                  </a:lnTo>
                  <a:lnTo>
                    <a:pt x="271083" y="4068342"/>
                  </a:lnTo>
                  <a:lnTo>
                    <a:pt x="291623" y="4023267"/>
                  </a:lnTo>
                  <a:lnTo>
                    <a:pt x="312743" y="3978449"/>
                  </a:lnTo>
                  <a:lnTo>
                    <a:pt x="334425" y="3933892"/>
                  </a:lnTo>
                  <a:lnTo>
                    <a:pt x="356652" y="3889604"/>
                  </a:lnTo>
                  <a:lnTo>
                    <a:pt x="379404" y="3845591"/>
                  </a:lnTo>
                  <a:lnTo>
                    <a:pt x="402664" y="3801861"/>
                  </a:lnTo>
                  <a:lnTo>
                    <a:pt x="426412" y="3758419"/>
                  </a:lnTo>
                  <a:lnTo>
                    <a:pt x="450632" y="3715272"/>
                  </a:lnTo>
                  <a:lnTo>
                    <a:pt x="475303" y="3672428"/>
                  </a:lnTo>
                  <a:lnTo>
                    <a:pt x="500409" y="3629892"/>
                  </a:lnTo>
                  <a:lnTo>
                    <a:pt x="525931" y="3587672"/>
                  </a:lnTo>
                  <a:lnTo>
                    <a:pt x="551850" y="3545773"/>
                  </a:lnTo>
                  <a:lnTo>
                    <a:pt x="578147" y="3504204"/>
                  </a:lnTo>
                  <a:lnTo>
                    <a:pt x="604806" y="3462970"/>
                  </a:lnTo>
                  <a:lnTo>
                    <a:pt x="632907" y="3420292"/>
                  </a:lnTo>
                  <a:lnTo>
                    <a:pt x="661330" y="3377867"/>
                  </a:lnTo>
                  <a:lnTo>
                    <a:pt x="690063" y="3335684"/>
                  </a:lnTo>
                  <a:lnTo>
                    <a:pt x="719092" y="3293733"/>
                  </a:lnTo>
                  <a:lnTo>
                    <a:pt x="748403" y="3252003"/>
                  </a:lnTo>
                  <a:lnTo>
                    <a:pt x="777984" y="3210484"/>
                  </a:lnTo>
                  <a:lnTo>
                    <a:pt x="807820" y="3169166"/>
                  </a:lnTo>
                  <a:lnTo>
                    <a:pt x="868204" y="3087091"/>
                  </a:lnTo>
                  <a:lnTo>
                    <a:pt x="929450" y="3005694"/>
                  </a:lnTo>
                  <a:lnTo>
                    <a:pt x="991448" y="2924893"/>
                  </a:lnTo>
                  <a:lnTo>
                    <a:pt x="1054091" y="2844604"/>
                  </a:lnTo>
                  <a:lnTo>
                    <a:pt x="1117272" y="2764746"/>
                  </a:lnTo>
                  <a:lnTo>
                    <a:pt x="1212814" y="2645582"/>
                  </a:lnTo>
                  <a:lnTo>
                    <a:pt x="1565534" y="2210805"/>
                  </a:lnTo>
                  <a:lnTo>
                    <a:pt x="1660781" y="2091583"/>
                  </a:lnTo>
                  <a:lnTo>
                    <a:pt x="1723694" y="2011672"/>
                  </a:lnTo>
                  <a:lnTo>
                    <a:pt x="1786013" y="1931321"/>
                  </a:lnTo>
                  <a:lnTo>
                    <a:pt x="1847630" y="1850445"/>
                  </a:lnTo>
                  <a:lnTo>
                    <a:pt x="1908439" y="1768963"/>
                  </a:lnTo>
                  <a:lnTo>
                    <a:pt x="1968330" y="1686792"/>
                  </a:lnTo>
                  <a:lnTo>
                    <a:pt x="1997898" y="1645422"/>
                  </a:lnTo>
                  <a:lnTo>
                    <a:pt x="2027197" y="1603848"/>
                  </a:lnTo>
                  <a:lnTo>
                    <a:pt x="2056212" y="1562060"/>
                  </a:lnTo>
                  <a:lnTo>
                    <a:pt x="2084931" y="1520049"/>
                  </a:lnTo>
                  <a:lnTo>
                    <a:pt x="2113340" y="1477802"/>
                  </a:lnTo>
                  <a:lnTo>
                    <a:pt x="2141425" y="1435311"/>
                  </a:lnTo>
                  <a:lnTo>
                    <a:pt x="2304345" y="1183451"/>
                  </a:lnTo>
                  <a:lnTo>
                    <a:pt x="2359367" y="1100532"/>
                  </a:lnTo>
                  <a:lnTo>
                    <a:pt x="2387277" y="1059398"/>
                  </a:lnTo>
                  <a:lnTo>
                    <a:pt x="2415518" y="1018537"/>
                  </a:lnTo>
                  <a:lnTo>
                    <a:pt x="2444139" y="977992"/>
                  </a:lnTo>
                  <a:lnTo>
                    <a:pt x="2473190" y="937804"/>
                  </a:lnTo>
                  <a:lnTo>
                    <a:pt x="2502718" y="898017"/>
                  </a:lnTo>
                  <a:lnTo>
                    <a:pt x="2532773" y="858672"/>
                  </a:lnTo>
                  <a:lnTo>
                    <a:pt x="2563403" y="819811"/>
                  </a:lnTo>
                  <a:lnTo>
                    <a:pt x="2594657" y="781478"/>
                  </a:lnTo>
                  <a:lnTo>
                    <a:pt x="2626585" y="743715"/>
                  </a:lnTo>
                  <a:lnTo>
                    <a:pt x="2659234" y="706563"/>
                  </a:lnTo>
                  <a:lnTo>
                    <a:pt x="2692654" y="670065"/>
                  </a:lnTo>
                  <a:lnTo>
                    <a:pt x="2726893" y="634264"/>
                  </a:lnTo>
                  <a:lnTo>
                    <a:pt x="2762000" y="599201"/>
                  </a:lnTo>
                  <a:lnTo>
                    <a:pt x="2798025" y="564920"/>
                  </a:lnTo>
                  <a:lnTo>
                    <a:pt x="2835015" y="531461"/>
                  </a:lnTo>
                  <a:lnTo>
                    <a:pt x="2873020" y="498869"/>
                  </a:lnTo>
                  <a:lnTo>
                    <a:pt x="2912439" y="466581"/>
                  </a:lnTo>
                  <a:lnTo>
                    <a:pt x="2952724" y="435288"/>
                  </a:lnTo>
                  <a:lnTo>
                    <a:pt x="2993840" y="405000"/>
                  </a:lnTo>
                  <a:lnTo>
                    <a:pt x="3035751" y="375728"/>
                  </a:lnTo>
                  <a:lnTo>
                    <a:pt x="3078423" y="347484"/>
                  </a:lnTo>
                  <a:lnTo>
                    <a:pt x="3121820" y="320278"/>
                  </a:lnTo>
                  <a:lnTo>
                    <a:pt x="3165906" y="294121"/>
                  </a:lnTo>
                  <a:lnTo>
                    <a:pt x="3210646" y="269024"/>
                  </a:lnTo>
                  <a:lnTo>
                    <a:pt x="3256005" y="244998"/>
                  </a:lnTo>
                  <a:lnTo>
                    <a:pt x="3301947" y="222054"/>
                  </a:lnTo>
                  <a:lnTo>
                    <a:pt x="3348437" y="200202"/>
                  </a:lnTo>
                  <a:lnTo>
                    <a:pt x="3395439" y="179455"/>
                  </a:lnTo>
                  <a:lnTo>
                    <a:pt x="3442918" y="159821"/>
                  </a:lnTo>
                  <a:lnTo>
                    <a:pt x="3490838" y="141314"/>
                  </a:lnTo>
                  <a:lnTo>
                    <a:pt x="3539164" y="123942"/>
                  </a:lnTo>
                  <a:lnTo>
                    <a:pt x="3587861" y="107718"/>
                  </a:lnTo>
                  <a:lnTo>
                    <a:pt x="3636894" y="92653"/>
                  </a:lnTo>
                  <a:lnTo>
                    <a:pt x="3686226" y="78756"/>
                  </a:lnTo>
                  <a:lnTo>
                    <a:pt x="3735822" y="66039"/>
                  </a:lnTo>
                  <a:lnTo>
                    <a:pt x="3785648" y="54513"/>
                  </a:lnTo>
                  <a:lnTo>
                    <a:pt x="3835015" y="44002"/>
                  </a:lnTo>
                  <a:lnTo>
                    <a:pt x="3884616" y="34594"/>
                  </a:lnTo>
                  <a:lnTo>
                    <a:pt x="3934423" y="26299"/>
                  </a:lnTo>
                  <a:lnTo>
                    <a:pt x="3984410" y="19122"/>
                  </a:lnTo>
                  <a:lnTo>
                    <a:pt x="4034547" y="13073"/>
                  </a:lnTo>
                  <a:lnTo>
                    <a:pt x="4084808" y="8158"/>
                  </a:lnTo>
                  <a:lnTo>
                    <a:pt x="4135164" y="4386"/>
                  </a:lnTo>
                  <a:lnTo>
                    <a:pt x="4185589" y="1763"/>
                  </a:lnTo>
                  <a:lnTo>
                    <a:pt x="4236054" y="299"/>
                  </a:lnTo>
                  <a:lnTo>
                    <a:pt x="4286532" y="0"/>
                  </a:lnTo>
                  <a:lnTo>
                    <a:pt x="4336995" y="873"/>
                  </a:lnTo>
                  <a:lnTo>
                    <a:pt x="4387416" y="2928"/>
                  </a:lnTo>
                  <a:lnTo>
                    <a:pt x="4437766" y="6171"/>
                  </a:lnTo>
                  <a:lnTo>
                    <a:pt x="4488019" y="10609"/>
                  </a:lnTo>
                  <a:lnTo>
                    <a:pt x="4538146" y="16252"/>
                  </a:lnTo>
                  <a:lnTo>
                    <a:pt x="4588120" y="23106"/>
                  </a:lnTo>
                  <a:lnTo>
                    <a:pt x="4637913" y="31179"/>
                  </a:lnTo>
                  <a:lnTo>
                    <a:pt x="4687498" y="40479"/>
                  </a:lnTo>
                  <a:lnTo>
                    <a:pt x="4736846" y="51013"/>
                  </a:lnTo>
                  <a:lnTo>
                    <a:pt x="4785931" y="62789"/>
                  </a:lnTo>
                  <a:lnTo>
                    <a:pt x="4834957" y="76083"/>
                  </a:lnTo>
                  <a:lnTo>
                    <a:pt x="4883678" y="91019"/>
                  </a:lnTo>
                  <a:lnTo>
                    <a:pt x="4932078" y="107515"/>
                  </a:lnTo>
                  <a:lnTo>
                    <a:pt x="4980141" y="125488"/>
                  </a:lnTo>
                  <a:lnTo>
                    <a:pt x="5027851" y="144855"/>
                  </a:lnTo>
                  <a:lnTo>
                    <a:pt x="5075192" y="165535"/>
                  </a:lnTo>
                  <a:lnTo>
                    <a:pt x="5122148" y="187443"/>
                  </a:lnTo>
                  <a:lnTo>
                    <a:pt x="5168703" y="210499"/>
                  </a:lnTo>
                  <a:lnTo>
                    <a:pt x="5214842" y="234617"/>
                  </a:lnTo>
                  <a:lnTo>
                    <a:pt x="5260547" y="259717"/>
                  </a:lnTo>
                  <a:lnTo>
                    <a:pt x="5305805" y="285715"/>
                  </a:lnTo>
                  <a:lnTo>
                    <a:pt x="5350597" y="312529"/>
                  </a:lnTo>
                  <a:lnTo>
                    <a:pt x="5394909" y="340076"/>
                  </a:lnTo>
                  <a:lnTo>
                    <a:pt x="5438724" y="368273"/>
                  </a:lnTo>
                  <a:lnTo>
                    <a:pt x="5482026" y="397037"/>
                  </a:lnTo>
                  <a:lnTo>
                    <a:pt x="5524800" y="426287"/>
                  </a:lnTo>
                  <a:lnTo>
                    <a:pt x="5567029" y="455938"/>
                  </a:lnTo>
                  <a:lnTo>
                    <a:pt x="5608698" y="485909"/>
                  </a:lnTo>
                  <a:lnTo>
                    <a:pt x="5649791" y="516117"/>
                  </a:lnTo>
                  <a:lnTo>
                    <a:pt x="5690291" y="546478"/>
                  </a:lnTo>
                  <a:lnTo>
                    <a:pt x="5730606" y="577256"/>
                  </a:lnTo>
                  <a:lnTo>
                    <a:pt x="5770430" y="608561"/>
                  </a:lnTo>
                  <a:lnTo>
                    <a:pt x="5809767" y="640382"/>
                  </a:lnTo>
                  <a:lnTo>
                    <a:pt x="5848622" y="672712"/>
                  </a:lnTo>
                  <a:lnTo>
                    <a:pt x="5886999" y="705539"/>
                  </a:lnTo>
                  <a:lnTo>
                    <a:pt x="5924901" y="738855"/>
                  </a:lnTo>
                  <a:lnTo>
                    <a:pt x="5962335" y="772649"/>
                  </a:lnTo>
                  <a:lnTo>
                    <a:pt x="5999302" y="806912"/>
                  </a:lnTo>
                  <a:lnTo>
                    <a:pt x="6035808" y="841634"/>
                  </a:lnTo>
                  <a:lnTo>
                    <a:pt x="6071858" y="876806"/>
                  </a:lnTo>
                  <a:lnTo>
                    <a:pt x="6107454" y="912418"/>
                  </a:lnTo>
                  <a:lnTo>
                    <a:pt x="6142602" y="948460"/>
                  </a:lnTo>
                  <a:lnTo>
                    <a:pt x="6177306" y="984924"/>
                  </a:lnTo>
                  <a:lnTo>
                    <a:pt x="6211569" y="1021798"/>
                  </a:lnTo>
                  <a:lnTo>
                    <a:pt x="6245397" y="1059073"/>
                  </a:lnTo>
                  <a:lnTo>
                    <a:pt x="6278793" y="1096740"/>
                  </a:lnTo>
                  <a:lnTo>
                    <a:pt x="6311761" y="1134789"/>
                  </a:lnTo>
                  <a:lnTo>
                    <a:pt x="6344306" y="1173211"/>
                  </a:lnTo>
                  <a:lnTo>
                    <a:pt x="6376432" y="1211996"/>
                  </a:lnTo>
                  <a:lnTo>
                    <a:pt x="6408144" y="1251133"/>
                  </a:lnTo>
                  <a:lnTo>
                    <a:pt x="6439445" y="1290614"/>
                  </a:lnTo>
                  <a:lnTo>
                    <a:pt x="6470340" y="1330429"/>
                  </a:lnTo>
                  <a:lnTo>
                    <a:pt x="6500832" y="1370568"/>
                  </a:lnTo>
                  <a:lnTo>
                    <a:pt x="6530927" y="1411021"/>
                  </a:lnTo>
                  <a:lnTo>
                    <a:pt x="6560629" y="1451780"/>
                  </a:lnTo>
                  <a:lnTo>
                    <a:pt x="6589940" y="1492833"/>
                  </a:lnTo>
                  <a:lnTo>
                    <a:pt x="6618867" y="1534172"/>
                  </a:lnTo>
                  <a:lnTo>
                    <a:pt x="6647413" y="1575787"/>
                  </a:lnTo>
                  <a:lnTo>
                    <a:pt x="6675582" y="1617668"/>
                  </a:lnTo>
                  <a:lnTo>
                    <a:pt x="6703379" y="1659806"/>
                  </a:lnTo>
                  <a:lnTo>
                    <a:pt x="6730807" y="1702191"/>
                  </a:lnTo>
                  <a:lnTo>
                    <a:pt x="6757872" y="1744812"/>
                  </a:lnTo>
                  <a:lnTo>
                    <a:pt x="6784577" y="1787662"/>
                  </a:lnTo>
                  <a:lnTo>
                    <a:pt x="6810926" y="1830730"/>
                  </a:lnTo>
                  <a:lnTo>
                    <a:pt x="6836924" y="1874005"/>
                  </a:lnTo>
                  <a:lnTo>
                    <a:pt x="6862575" y="1917480"/>
                  </a:lnTo>
                  <a:lnTo>
                    <a:pt x="6887883" y="1961143"/>
                  </a:lnTo>
                  <a:lnTo>
                    <a:pt x="6912852" y="2004986"/>
                  </a:lnTo>
                  <a:lnTo>
                    <a:pt x="6937487" y="2048999"/>
                  </a:lnTo>
                  <a:lnTo>
                    <a:pt x="6961792" y="2093171"/>
                  </a:lnTo>
                  <a:lnTo>
                    <a:pt x="6985771" y="2137494"/>
                  </a:lnTo>
                  <a:lnTo>
                    <a:pt x="7009176" y="2181490"/>
                  </a:lnTo>
                  <a:lnTo>
                    <a:pt x="7055317" y="2269989"/>
                  </a:lnTo>
                  <a:lnTo>
                    <a:pt x="7100484" y="2359153"/>
                  </a:lnTo>
                  <a:lnTo>
                    <a:pt x="7122670" y="2403982"/>
                  </a:lnTo>
                  <a:lnTo>
                    <a:pt x="7144574" y="2448973"/>
                  </a:lnTo>
                  <a:lnTo>
                    <a:pt x="7166183" y="2494124"/>
                  </a:lnTo>
                  <a:lnTo>
                    <a:pt x="7187485" y="2539436"/>
                  </a:lnTo>
                  <a:lnTo>
                    <a:pt x="7208467" y="2584906"/>
                  </a:lnTo>
                  <a:lnTo>
                    <a:pt x="7229115" y="2630532"/>
                  </a:lnTo>
                  <a:lnTo>
                    <a:pt x="7249418" y="2676314"/>
                  </a:lnTo>
                  <a:lnTo>
                    <a:pt x="7269363" y="2722250"/>
                  </a:lnTo>
                  <a:lnTo>
                    <a:pt x="7288937" y="2768338"/>
                  </a:lnTo>
                  <a:lnTo>
                    <a:pt x="7308126" y="2814578"/>
                  </a:lnTo>
                  <a:lnTo>
                    <a:pt x="7326919" y="2860968"/>
                  </a:lnTo>
                  <a:lnTo>
                    <a:pt x="7345303" y="2907506"/>
                  </a:lnTo>
                  <a:lnTo>
                    <a:pt x="7363264" y="2954192"/>
                  </a:lnTo>
                  <a:lnTo>
                    <a:pt x="7380791" y="3001023"/>
                  </a:lnTo>
                  <a:lnTo>
                    <a:pt x="7397870" y="3047998"/>
                  </a:lnTo>
                  <a:lnTo>
                    <a:pt x="7414489" y="3095116"/>
                  </a:lnTo>
                  <a:lnTo>
                    <a:pt x="7430635" y="3142376"/>
                  </a:lnTo>
                  <a:lnTo>
                    <a:pt x="7446295" y="3189776"/>
                  </a:lnTo>
                  <a:lnTo>
                    <a:pt x="7461456" y="3237315"/>
                  </a:lnTo>
                  <a:lnTo>
                    <a:pt x="7476107" y="3284991"/>
                  </a:lnTo>
                  <a:lnTo>
                    <a:pt x="7490233" y="3332804"/>
                  </a:lnTo>
                  <a:lnTo>
                    <a:pt x="7503822" y="3380750"/>
                  </a:lnTo>
                  <a:lnTo>
                    <a:pt x="7516862" y="3428830"/>
                  </a:lnTo>
                  <a:lnTo>
                    <a:pt x="7529340" y="3477042"/>
                  </a:lnTo>
                  <a:lnTo>
                    <a:pt x="7541243" y="3525385"/>
                  </a:lnTo>
                  <a:lnTo>
                    <a:pt x="7552558" y="3573856"/>
                  </a:lnTo>
                  <a:lnTo>
                    <a:pt x="7563273" y="3622455"/>
                  </a:lnTo>
                  <a:lnTo>
                    <a:pt x="7573374" y="3671181"/>
                  </a:lnTo>
                  <a:lnTo>
                    <a:pt x="7582850" y="3720031"/>
                  </a:lnTo>
                  <a:lnTo>
                    <a:pt x="7591687" y="3769005"/>
                  </a:lnTo>
                  <a:lnTo>
                    <a:pt x="7599872" y="3818101"/>
                  </a:lnTo>
                  <a:lnTo>
                    <a:pt x="7607394" y="3867318"/>
                  </a:lnTo>
                  <a:lnTo>
                    <a:pt x="7614238" y="3916654"/>
                  </a:lnTo>
                  <a:lnTo>
                    <a:pt x="7620393" y="3966108"/>
                  </a:lnTo>
                  <a:lnTo>
                    <a:pt x="7625846" y="4015679"/>
                  </a:lnTo>
                  <a:lnTo>
                    <a:pt x="7630584" y="4065365"/>
                  </a:lnTo>
                  <a:lnTo>
                    <a:pt x="7634593" y="4115164"/>
                  </a:lnTo>
                  <a:lnTo>
                    <a:pt x="7637863" y="4165076"/>
                  </a:lnTo>
                  <a:lnTo>
                    <a:pt x="7640378" y="4215100"/>
                  </a:lnTo>
                  <a:lnTo>
                    <a:pt x="7642128" y="4265232"/>
                  </a:lnTo>
                  <a:lnTo>
                    <a:pt x="7643099" y="4315473"/>
                  </a:lnTo>
                  <a:lnTo>
                    <a:pt x="7643279" y="4365821"/>
                  </a:lnTo>
                  <a:lnTo>
                    <a:pt x="7641804" y="4417938"/>
                  </a:lnTo>
                  <a:lnTo>
                    <a:pt x="7639582" y="4470185"/>
                  </a:lnTo>
                  <a:lnTo>
                    <a:pt x="7636558" y="4522541"/>
                  </a:lnTo>
                  <a:lnTo>
                    <a:pt x="7632679" y="4574987"/>
                  </a:lnTo>
                  <a:lnTo>
                    <a:pt x="7627893" y="4627503"/>
                  </a:lnTo>
                  <a:lnTo>
                    <a:pt x="7622146" y="4680069"/>
                  </a:lnTo>
                  <a:lnTo>
                    <a:pt x="7615384" y="4732665"/>
                  </a:lnTo>
                  <a:lnTo>
                    <a:pt x="7607556" y="4785272"/>
                  </a:lnTo>
                  <a:lnTo>
                    <a:pt x="7598607" y="4837869"/>
                  </a:lnTo>
                  <a:lnTo>
                    <a:pt x="7588484" y="4890437"/>
                  </a:lnTo>
                  <a:lnTo>
                    <a:pt x="7577734" y="4940609"/>
                  </a:lnTo>
                  <a:lnTo>
                    <a:pt x="7566003" y="4990585"/>
                  </a:lnTo>
                  <a:lnTo>
                    <a:pt x="7553289" y="5040338"/>
                  </a:lnTo>
                  <a:lnTo>
                    <a:pt x="7539592" y="5089840"/>
                  </a:lnTo>
                  <a:lnTo>
                    <a:pt x="7524911" y="5139065"/>
                  </a:lnTo>
                  <a:lnTo>
                    <a:pt x="7509245" y="5187986"/>
                  </a:lnTo>
                  <a:lnTo>
                    <a:pt x="7492592" y="5236576"/>
                  </a:lnTo>
                  <a:lnTo>
                    <a:pt x="7474952" y="5284808"/>
                  </a:lnTo>
                  <a:lnTo>
                    <a:pt x="7456325" y="5332656"/>
                  </a:lnTo>
                  <a:lnTo>
                    <a:pt x="7436708" y="5380092"/>
                  </a:lnTo>
                  <a:lnTo>
                    <a:pt x="7416102" y="5427089"/>
                  </a:lnTo>
                  <a:lnTo>
                    <a:pt x="7394505" y="5473622"/>
                  </a:lnTo>
                  <a:lnTo>
                    <a:pt x="7371916" y="5519662"/>
                  </a:lnTo>
                  <a:lnTo>
                    <a:pt x="7348335" y="5565184"/>
                  </a:lnTo>
                  <a:lnTo>
                    <a:pt x="7323760" y="5610160"/>
                  </a:lnTo>
                  <a:lnTo>
                    <a:pt x="7298191" y="5654563"/>
                  </a:lnTo>
                  <a:lnTo>
                    <a:pt x="7271626" y="5698367"/>
                  </a:lnTo>
                  <a:lnTo>
                    <a:pt x="7244065" y="5741544"/>
                  </a:lnTo>
                  <a:lnTo>
                    <a:pt x="7215507" y="5784068"/>
                  </a:lnTo>
                  <a:lnTo>
                    <a:pt x="7185951" y="5825912"/>
                  </a:lnTo>
                  <a:lnTo>
                    <a:pt x="7155396" y="5867049"/>
                  </a:lnTo>
                  <a:lnTo>
                    <a:pt x="7123764" y="5907480"/>
                  </a:lnTo>
                  <a:lnTo>
                    <a:pt x="7091149" y="5946779"/>
                  </a:lnTo>
                  <a:lnTo>
                    <a:pt x="7057583" y="5984970"/>
                  </a:lnTo>
                  <a:lnTo>
                    <a:pt x="7023093" y="6022081"/>
                  </a:lnTo>
                  <a:lnTo>
                    <a:pt x="6987710" y="6058138"/>
                  </a:lnTo>
                  <a:lnTo>
                    <a:pt x="6951464" y="6093166"/>
                  </a:lnTo>
                  <a:lnTo>
                    <a:pt x="6914384" y="6127194"/>
                  </a:lnTo>
                  <a:lnTo>
                    <a:pt x="6876501" y="6160246"/>
                  </a:lnTo>
                  <a:lnTo>
                    <a:pt x="6837843" y="6192349"/>
                  </a:lnTo>
                  <a:lnTo>
                    <a:pt x="6798440" y="6223530"/>
                  </a:lnTo>
                  <a:lnTo>
                    <a:pt x="6758323" y="6253814"/>
                  </a:lnTo>
                  <a:lnTo>
                    <a:pt x="6717520" y="6283229"/>
                  </a:lnTo>
                  <a:lnTo>
                    <a:pt x="6676062" y="6311800"/>
                  </a:lnTo>
                  <a:lnTo>
                    <a:pt x="6633979" y="6339553"/>
                  </a:lnTo>
                  <a:lnTo>
                    <a:pt x="6591299" y="6366516"/>
                  </a:lnTo>
                  <a:lnTo>
                    <a:pt x="6548053" y="6392714"/>
                  </a:lnTo>
                  <a:lnTo>
                    <a:pt x="6504270" y="6418174"/>
                  </a:lnTo>
                  <a:lnTo>
                    <a:pt x="6459981" y="6442922"/>
                  </a:lnTo>
                  <a:lnTo>
                    <a:pt x="6415214" y="6466984"/>
                  </a:lnTo>
                  <a:lnTo>
                    <a:pt x="6369999" y="6490387"/>
                  </a:lnTo>
                  <a:lnTo>
                    <a:pt x="6324367" y="6513156"/>
                  </a:lnTo>
                  <a:lnTo>
                    <a:pt x="6278347" y="6535319"/>
                  </a:lnTo>
                  <a:lnTo>
                    <a:pt x="6233397" y="6556435"/>
                  </a:lnTo>
                  <a:lnTo>
                    <a:pt x="6188275" y="6577237"/>
                  </a:lnTo>
                  <a:lnTo>
                    <a:pt x="6142989" y="6597738"/>
                  </a:lnTo>
                  <a:lnTo>
                    <a:pt x="6097548" y="6617949"/>
                  </a:lnTo>
                  <a:lnTo>
                    <a:pt x="6051958" y="6637881"/>
                  </a:lnTo>
                  <a:lnTo>
                    <a:pt x="5960369" y="6676954"/>
                  </a:lnTo>
                  <a:lnTo>
                    <a:pt x="5868286" y="6715049"/>
                  </a:lnTo>
                  <a:lnTo>
                    <a:pt x="5775776" y="6752254"/>
                  </a:lnTo>
                  <a:lnTo>
                    <a:pt x="5682902" y="6788661"/>
                  </a:lnTo>
                  <a:lnTo>
                    <a:pt x="5589731" y="6824361"/>
                  </a:lnTo>
                  <a:lnTo>
                    <a:pt x="5449558" y="6876781"/>
                  </a:lnTo>
                  <a:lnTo>
                    <a:pt x="5262226" y="6945044"/>
                  </a:lnTo>
                  <a:lnTo>
                    <a:pt x="5074247" y="7012117"/>
                  </a:lnTo>
                  <a:lnTo>
                    <a:pt x="4979185" y="7044996"/>
                  </a:lnTo>
                  <a:lnTo>
                    <a:pt x="4883871" y="7077108"/>
                  </a:lnTo>
                  <a:lnTo>
                    <a:pt x="4788295" y="7108379"/>
                  </a:lnTo>
                  <a:lnTo>
                    <a:pt x="4692448" y="7138733"/>
                  </a:lnTo>
                  <a:lnTo>
                    <a:pt x="4596319" y="7168095"/>
                  </a:lnTo>
                  <a:lnTo>
                    <a:pt x="4499899" y="7196391"/>
                  </a:lnTo>
                  <a:lnTo>
                    <a:pt x="4403178" y="7223546"/>
                  </a:lnTo>
                  <a:lnTo>
                    <a:pt x="4354702" y="7236672"/>
                  </a:lnTo>
                  <a:lnTo>
                    <a:pt x="4306147" y="7249485"/>
                  </a:lnTo>
                  <a:lnTo>
                    <a:pt x="4257511" y="7261975"/>
                  </a:lnTo>
                  <a:lnTo>
                    <a:pt x="4208795" y="7274133"/>
                  </a:lnTo>
                  <a:lnTo>
                    <a:pt x="4159996" y="7285949"/>
                  </a:lnTo>
                  <a:lnTo>
                    <a:pt x="4111113" y="7297415"/>
                  </a:lnTo>
                  <a:lnTo>
                    <a:pt x="4062145" y="7308520"/>
                  </a:lnTo>
                  <a:lnTo>
                    <a:pt x="4013091" y="7319256"/>
                  </a:lnTo>
                  <a:lnTo>
                    <a:pt x="3963950" y="7329613"/>
                  </a:lnTo>
                  <a:lnTo>
                    <a:pt x="3865545" y="7349282"/>
                  </a:lnTo>
                  <a:lnTo>
                    <a:pt x="3816246" y="7358581"/>
                  </a:lnTo>
                  <a:lnTo>
                    <a:pt x="3766828" y="7367471"/>
                  </a:lnTo>
                  <a:lnTo>
                    <a:pt x="3717298" y="7375946"/>
                  </a:lnTo>
                  <a:lnTo>
                    <a:pt x="3667664" y="7383998"/>
                  </a:lnTo>
                  <a:lnTo>
                    <a:pt x="3617932" y="7391621"/>
                  </a:lnTo>
                  <a:lnTo>
                    <a:pt x="3568110" y="7398807"/>
                  </a:lnTo>
                  <a:lnTo>
                    <a:pt x="3518203" y="7405549"/>
                  </a:lnTo>
                  <a:lnTo>
                    <a:pt x="3468220" y="7411841"/>
                  </a:lnTo>
                  <a:lnTo>
                    <a:pt x="3418166" y="7417675"/>
                  </a:lnTo>
                  <a:lnTo>
                    <a:pt x="3368050" y="7423045"/>
                  </a:lnTo>
                  <a:lnTo>
                    <a:pt x="3317877" y="7427943"/>
                  </a:lnTo>
                  <a:lnTo>
                    <a:pt x="3267656" y="7432362"/>
                  </a:lnTo>
                  <a:lnTo>
                    <a:pt x="3217392" y="7436296"/>
                  </a:lnTo>
                  <a:lnTo>
                    <a:pt x="3167092" y="7439737"/>
                  </a:lnTo>
                  <a:lnTo>
                    <a:pt x="3116764" y="7442678"/>
                  </a:lnTo>
                  <a:lnTo>
                    <a:pt x="3066415" y="7445113"/>
                  </a:lnTo>
                  <a:lnTo>
                    <a:pt x="3016051" y="7447034"/>
                  </a:lnTo>
                  <a:lnTo>
                    <a:pt x="2965679" y="7448434"/>
                  </a:lnTo>
                  <a:lnTo>
                    <a:pt x="2915307" y="7449306"/>
                  </a:lnTo>
                  <a:lnTo>
                    <a:pt x="2864941" y="7449644"/>
                  </a:lnTo>
                  <a:lnTo>
                    <a:pt x="2814588" y="7449440"/>
                  </a:lnTo>
                  <a:lnTo>
                    <a:pt x="2764254" y="7448687"/>
                  </a:lnTo>
                  <a:lnTo>
                    <a:pt x="2713948" y="7447379"/>
                  </a:lnTo>
                  <a:lnTo>
                    <a:pt x="2663676" y="7445508"/>
                  </a:lnTo>
                  <a:lnTo>
                    <a:pt x="2613444" y="7443067"/>
                  </a:lnTo>
                  <a:lnTo>
                    <a:pt x="2563260" y="7440049"/>
                  </a:lnTo>
                  <a:lnTo>
                    <a:pt x="2513131" y="7436447"/>
                  </a:lnTo>
                  <a:lnTo>
                    <a:pt x="2463064" y="7432254"/>
                  </a:lnTo>
                  <a:lnTo>
                    <a:pt x="2413064" y="7427464"/>
                  </a:lnTo>
                  <a:lnTo>
                    <a:pt x="2363141" y="7422069"/>
                  </a:lnTo>
                  <a:lnTo>
                    <a:pt x="2313299" y="7416062"/>
                  </a:lnTo>
                  <a:lnTo>
                    <a:pt x="2263547" y="7409436"/>
                  </a:lnTo>
                  <a:lnTo>
                    <a:pt x="2213891" y="7402184"/>
                  </a:lnTo>
                  <a:lnTo>
                    <a:pt x="2164338" y="7394299"/>
                  </a:lnTo>
                  <a:lnTo>
                    <a:pt x="2114895" y="7385775"/>
                  </a:lnTo>
                  <a:lnTo>
                    <a:pt x="2065569" y="7376603"/>
                  </a:lnTo>
                  <a:close/>
                </a:path>
              </a:pathLst>
            </a:custGeom>
            <a:solidFill>
              <a:srgbClr val="4586C7">
                <a:alpha val="29798"/>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object 5"/>
            <p:cNvSpPr/>
            <p:nvPr/>
          </p:nvSpPr>
          <p:spPr>
            <a:xfrm>
              <a:off x="6329019" y="5004953"/>
              <a:ext cx="866774" cy="866759"/>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object 6"/>
            <p:cNvSpPr/>
            <p:nvPr/>
          </p:nvSpPr>
          <p:spPr>
            <a:xfrm>
              <a:off x="6329019" y="7047311"/>
              <a:ext cx="866774" cy="657209"/>
            </a:xfrm>
            <a:prstGeom prst="rect">
              <a:avLst/>
            </a:prstGeom>
            <a:blipFill>
              <a:blip r:embed="rId6"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7" name="object 7"/>
          <p:cNvSpPr txBox="1">
            <a:spLocks noGrp="1"/>
          </p:cNvSpPr>
          <p:nvPr>
            <p:ph type="title"/>
          </p:nvPr>
        </p:nvSpPr>
        <p:spPr>
          <a:xfrm>
            <a:off x="5084317" y="1710088"/>
            <a:ext cx="6228080" cy="1456690"/>
          </a:xfrm>
          <a:prstGeom prst="rect">
            <a:avLst/>
          </a:prstGeom>
        </p:spPr>
        <p:txBody>
          <a:bodyPr vert="horz" wrap="square" lIns="0" tIns="17780" rIns="0" bIns="0" rtlCol="0">
            <a:spAutoFit/>
          </a:bodyPr>
          <a:lstStyle/>
          <a:p>
            <a:pPr marL="12700">
              <a:lnSpc>
                <a:spcPct val="100000"/>
              </a:lnSpc>
              <a:spcBef>
                <a:spcPts val="140"/>
              </a:spcBef>
            </a:pPr>
            <a:r>
              <a:rPr lang="es-ES" sz="9350" spc="-380" dirty="0">
                <a:solidFill>
                  <a:srgbClr val="FFFFFF"/>
                </a:solidFill>
              </a:rPr>
              <a:t>¡Gracias</a:t>
            </a:r>
            <a:r>
              <a:rPr sz="9350" spc="-335" dirty="0">
                <a:solidFill>
                  <a:srgbClr val="FFFFFF"/>
                </a:solidFill>
              </a:rPr>
              <a:t>!</a:t>
            </a:r>
            <a:endParaRPr sz="9350" dirty="0"/>
          </a:p>
        </p:txBody>
      </p:sp>
      <p:sp>
        <p:nvSpPr>
          <p:cNvPr id="8" name="object 8"/>
          <p:cNvSpPr txBox="1"/>
          <p:nvPr/>
        </p:nvSpPr>
        <p:spPr>
          <a:xfrm>
            <a:off x="7630098" y="7140133"/>
            <a:ext cx="5933501" cy="509755"/>
          </a:xfrm>
          <a:prstGeom prst="rect">
            <a:avLst/>
          </a:prstGeom>
        </p:spPr>
        <p:txBody>
          <a:bodyPr vert="horz" wrap="square" lIns="0" tIns="17145" rIns="0" bIns="0" rtlCol="0">
            <a:spAutoFit/>
          </a:bodyPr>
          <a:lstStyle/>
          <a:p>
            <a:pPr marL="12700" marR="0" lvl="0" indent="0" algn="l" defTabSz="914400" rtl="0" eaLnBrk="1" fontAlgn="auto" latinLnBrk="0" hangingPunct="1">
              <a:lnSpc>
                <a:spcPct val="100000"/>
              </a:lnSpc>
              <a:spcBef>
                <a:spcPts val="135"/>
              </a:spcBef>
              <a:spcAft>
                <a:spcPts val="0"/>
              </a:spcAft>
              <a:buClrTx/>
              <a:buSzTx/>
              <a:buFontTx/>
              <a:buNone/>
              <a:tabLst/>
              <a:defRPr/>
            </a:pPr>
            <a:r>
              <a:rPr kumimoji="0" sz="3200" b="0" i="0" u="none" strike="noStrike" kern="1200" cap="none" spc="50" normalizeH="0" baseline="0" noProof="0" dirty="0">
                <a:ln>
                  <a:noFill/>
                </a:ln>
                <a:solidFill>
                  <a:schemeClr val="bg1"/>
                </a:solidFill>
                <a:effectLst/>
                <a:uLnTx/>
                <a:uFillTx/>
                <a:latin typeface="Trebuchet MS" panose="020B0703020202090204" pitchFamily="34" charset="0"/>
                <a:cs typeface="Arial"/>
                <a:hlinkClick r:id="rId7">
                  <a:extLst>
                    <a:ext uri="{A12FA001-AC4F-418D-AE19-62706E023703}">
                      <ahyp:hlinkClr xmlns:ahyp="http://schemas.microsoft.com/office/drawing/2018/hyperlinkcolor" val="tx"/>
                    </a:ext>
                  </a:extLst>
                </a:hlinkClick>
              </a:rPr>
              <a:t>L</a:t>
            </a:r>
            <a:r>
              <a:rPr kumimoji="0" sz="3200" b="0" i="0" u="none" strike="noStrike" kern="1200" cap="none" spc="50" normalizeH="0" baseline="0" noProof="0" dirty="0">
                <a:ln>
                  <a:noFill/>
                </a:ln>
                <a:solidFill>
                  <a:schemeClr val="bg1"/>
                </a:solidFill>
                <a:effectLst/>
                <a:uLnTx/>
                <a:uFillTx/>
                <a:latin typeface="Trebuchet MS" panose="020B0703020202090204" pitchFamily="34" charset="0"/>
                <a:cs typeface="Trebuchet MS"/>
                <a:hlinkClick r:id="rId7">
                  <a:extLst>
                    <a:ext uri="{A12FA001-AC4F-418D-AE19-62706E023703}">
                      <ahyp:hlinkClr xmlns:ahyp="http://schemas.microsoft.com/office/drawing/2018/hyperlinkcolor" val="tx"/>
                    </a:ext>
                  </a:extLst>
                </a:hlinkClick>
              </a:rPr>
              <a:t>u</a:t>
            </a:r>
            <a:r>
              <a:rPr kumimoji="0" sz="3200" b="0" i="0" u="none" strike="noStrike" kern="1200" cap="none" spc="50" normalizeH="0" baseline="0" noProof="0" dirty="0">
                <a:ln>
                  <a:noFill/>
                </a:ln>
                <a:solidFill>
                  <a:schemeClr val="bg1"/>
                </a:solidFill>
                <a:effectLst/>
                <a:uLnTx/>
                <a:uFillTx/>
                <a:latin typeface="Trebuchet MS" panose="020B0703020202090204" pitchFamily="34" charset="0"/>
                <a:cs typeface="Arial"/>
                <a:hlinkClick r:id="rId7">
                  <a:extLst>
                    <a:ext uri="{A12FA001-AC4F-418D-AE19-62706E023703}">
                      <ahyp:hlinkClr xmlns:ahyp="http://schemas.microsoft.com/office/drawing/2018/hyperlinkcolor" val="tx"/>
                    </a:ext>
                  </a:extLst>
                </a:hlinkClick>
              </a:rPr>
              <a:t>cia</a:t>
            </a:r>
            <a:r>
              <a:rPr kumimoji="0" sz="3200" b="0" i="0" u="none" strike="noStrike" kern="1200" cap="none" spc="50" normalizeH="0" baseline="0" noProof="0" dirty="0">
                <a:ln>
                  <a:noFill/>
                </a:ln>
                <a:solidFill>
                  <a:schemeClr val="bg1"/>
                </a:solidFill>
                <a:effectLst/>
                <a:uLnTx/>
                <a:uFillTx/>
                <a:latin typeface="Trebuchet MS" panose="020B0703020202090204" pitchFamily="34" charset="0"/>
                <a:cs typeface="Verdana"/>
                <a:hlinkClick r:id="rId7">
                  <a:extLst>
                    <a:ext uri="{A12FA001-AC4F-418D-AE19-62706E023703}">
                      <ahyp:hlinkClr xmlns:ahyp="http://schemas.microsoft.com/office/drawing/2018/hyperlinkcolor" val="tx"/>
                    </a:ext>
                  </a:extLst>
                </a:hlinkClick>
              </a:rPr>
              <a:t>.</a:t>
            </a:r>
            <a:r>
              <a:rPr kumimoji="0" sz="3200" b="0" i="0" u="none" strike="noStrike" kern="1200" cap="none" spc="50" normalizeH="0" baseline="0" noProof="0" dirty="0">
                <a:ln>
                  <a:noFill/>
                </a:ln>
                <a:solidFill>
                  <a:schemeClr val="bg1"/>
                </a:solidFill>
                <a:effectLst/>
                <a:uLnTx/>
                <a:uFillTx/>
                <a:latin typeface="Trebuchet MS" panose="020B0703020202090204" pitchFamily="34" charset="0"/>
                <a:cs typeface="Arial"/>
                <a:hlinkClick r:id="rId7">
                  <a:extLst>
                    <a:ext uri="{A12FA001-AC4F-418D-AE19-62706E023703}">
                      <ahyp:hlinkClr xmlns:ahyp="http://schemas.microsoft.com/office/drawing/2018/hyperlinkcolor" val="tx"/>
                    </a:ext>
                  </a:extLst>
                </a:hlinkClick>
              </a:rPr>
              <a:t>Be</a:t>
            </a:r>
            <a:r>
              <a:rPr kumimoji="0" sz="3200" b="0" i="0" u="none" strike="noStrike" kern="1200" cap="none" spc="50" normalizeH="0" baseline="0" noProof="0" dirty="0">
                <a:ln>
                  <a:noFill/>
                </a:ln>
                <a:solidFill>
                  <a:schemeClr val="bg1"/>
                </a:solidFill>
                <a:effectLst/>
                <a:uLnTx/>
                <a:uFillTx/>
                <a:latin typeface="Trebuchet MS" panose="020B0703020202090204" pitchFamily="34" charset="0"/>
                <a:cs typeface="Trebuchet MS"/>
                <a:hlinkClick r:id="rId7">
                  <a:extLst>
                    <a:ext uri="{A12FA001-AC4F-418D-AE19-62706E023703}">
                      <ahyp:hlinkClr xmlns:ahyp="http://schemas.microsoft.com/office/drawing/2018/hyperlinkcolor" val="tx"/>
                    </a:ext>
                  </a:extLst>
                </a:hlinkClick>
              </a:rPr>
              <a:t>rr</a:t>
            </a:r>
            <a:r>
              <a:rPr kumimoji="0" sz="3200" b="0" i="0" u="none" strike="noStrike" kern="1200" cap="none" spc="50" normalizeH="0" baseline="0" noProof="0" dirty="0">
                <a:ln>
                  <a:noFill/>
                </a:ln>
                <a:solidFill>
                  <a:schemeClr val="bg1"/>
                </a:solidFill>
                <a:effectLst/>
                <a:uLnTx/>
                <a:uFillTx/>
                <a:latin typeface="Trebuchet MS" panose="020B0703020202090204" pitchFamily="34" charset="0"/>
                <a:cs typeface="Arial"/>
                <a:hlinkClick r:id="rId7">
                  <a:extLst>
                    <a:ext uri="{A12FA001-AC4F-418D-AE19-62706E023703}">
                      <ahyp:hlinkClr xmlns:ahyp="http://schemas.microsoft.com/office/drawing/2018/hyperlinkcolor" val="tx"/>
                    </a:ext>
                  </a:extLst>
                </a:hlinkClick>
              </a:rPr>
              <a:t>o</a:t>
            </a:r>
            <a:r>
              <a:rPr kumimoji="0" sz="3200" b="0" i="0" u="none" strike="noStrike" kern="1200" cap="none" spc="50" normalizeH="0" baseline="0" noProof="0" dirty="0">
                <a:ln>
                  <a:noFill/>
                </a:ln>
                <a:solidFill>
                  <a:schemeClr val="bg1"/>
                </a:solidFill>
                <a:effectLst/>
                <a:uLnTx/>
                <a:uFillTx/>
                <a:latin typeface="Trebuchet MS" panose="020B0703020202090204" pitchFamily="34" charset="0"/>
                <a:cs typeface="Verdana"/>
                <a:hlinkClick r:id="rId7">
                  <a:extLst>
                    <a:ext uri="{A12FA001-AC4F-418D-AE19-62706E023703}">
                      <ahyp:hlinkClr xmlns:ahyp="http://schemas.microsoft.com/office/drawing/2018/hyperlinkcolor" val="tx"/>
                    </a:ext>
                  </a:extLst>
                </a:hlinkClick>
              </a:rPr>
              <a:t>@</a:t>
            </a:r>
            <a:r>
              <a:rPr kumimoji="0" sz="3200" b="0" i="0" u="none" strike="noStrike" kern="1200" cap="none" spc="50" normalizeH="0" baseline="0" noProof="0" dirty="0">
                <a:ln>
                  <a:noFill/>
                </a:ln>
                <a:solidFill>
                  <a:schemeClr val="bg1"/>
                </a:solidFill>
                <a:effectLst/>
                <a:uLnTx/>
                <a:uFillTx/>
                <a:latin typeface="Trebuchet MS" panose="020B0703020202090204" pitchFamily="34" charset="0"/>
                <a:cs typeface="Arial"/>
                <a:hlinkClick r:id="rId7">
                  <a:extLst>
                    <a:ext uri="{A12FA001-AC4F-418D-AE19-62706E023703}">
                      <ahyp:hlinkClr xmlns:ahyp="http://schemas.microsoft.com/office/drawing/2018/hyperlinkcolor" val="tx"/>
                    </a:ext>
                  </a:extLst>
                </a:hlinkClick>
              </a:rPr>
              <a:t>MYSU</a:t>
            </a:r>
            <a:r>
              <a:rPr kumimoji="0" sz="3200" b="0" i="0" u="none" strike="noStrike" kern="1200" cap="none" spc="50" normalizeH="0" baseline="0" noProof="0" dirty="0">
                <a:ln>
                  <a:noFill/>
                </a:ln>
                <a:solidFill>
                  <a:schemeClr val="bg1"/>
                </a:solidFill>
                <a:effectLst/>
                <a:uLnTx/>
                <a:uFillTx/>
                <a:latin typeface="Trebuchet MS" panose="020B0703020202090204" pitchFamily="34" charset="0"/>
                <a:cs typeface="Verdana"/>
                <a:hlinkClick r:id="rId7">
                  <a:extLst>
                    <a:ext uri="{A12FA001-AC4F-418D-AE19-62706E023703}">
                      <ahyp:hlinkClr xmlns:ahyp="http://schemas.microsoft.com/office/drawing/2018/hyperlinkcolor" val="tx"/>
                    </a:ext>
                  </a:extLst>
                </a:hlinkClick>
              </a:rPr>
              <a:t>.</a:t>
            </a:r>
            <a:r>
              <a:rPr kumimoji="0" sz="3200" b="0" i="0" u="none" strike="noStrike" kern="1200" cap="none" spc="50" normalizeH="0" baseline="0" noProof="0" dirty="0">
                <a:ln>
                  <a:noFill/>
                </a:ln>
                <a:solidFill>
                  <a:schemeClr val="bg1"/>
                </a:solidFill>
                <a:effectLst/>
                <a:uLnTx/>
                <a:uFillTx/>
                <a:latin typeface="Trebuchet MS" panose="020B0703020202090204" pitchFamily="34" charset="0"/>
                <a:cs typeface="Arial"/>
                <a:hlinkClick r:id="rId7">
                  <a:extLst>
                    <a:ext uri="{A12FA001-AC4F-418D-AE19-62706E023703}">
                      <ahyp:hlinkClr xmlns:ahyp="http://schemas.microsoft.com/office/drawing/2018/hyperlinkcolor" val="tx"/>
                    </a:ext>
                  </a:extLst>
                </a:hlinkClick>
              </a:rPr>
              <a:t>ORG</a:t>
            </a:r>
            <a:r>
              <a:rPr kumimoji="0" sz="3200" b="0" i="0" u="none" strike="noStrike" kern="1200" cap="none" spc="50" normalizeH="0" baseline="0" noProof="0" dirty="0">
                <a:ln>
                  <a:noFill/>
                </a:ln>
                <a:solidFill>
                  <a:schemeClr val="bg1"/>
                </a:solidFill>
                <a:effectLst/>
                <a:uLnTx/>
                <a:uFillTx/>
                <a:latin typeface="Trebuchet MS" panose="020B0703020202090204" pitchFamily="34" charset="0"/>
                <a:cs typeface="Verdana"/>
                <a:hlinkClick r:id="rId7">
                  <a:extLst>
                    <a:ext uri="{A12FA001-AC4F-418D-AE19-62706E023703}">
                      <ahyp:hlinkClr xmlns:ahyp="http://schemas.microsoft.com/office/drawing/2018/hyperlinkcolor" val="tx"/>
                    </a:ext>
                  </a:extLst>
                </a:hlinkClick>
              </a:rPr>
              <a:t>.</a:t>
            </a:r>
            <a:r>
              <a:rPr kumimoji="0" sz="3200" b="0" i="0" u="none" strike="noStrike" kern="1200" cap="none" spc="50" normalizeH="0" baseline="0" noProof="0" dirty="0">
                <a:ln>
                  <a:noFill/>
                </a:ln>
                <a:solidFill>
                  <a:schemeClr val="bg1"/>
                </a:solidFill>
                <a:effectLst/>
                <a:uLnTx/>
                <a:uFillTx/>
                <a:latin typeface="Trebuchet MS" panose="020B0703020202090204" pitchFamily="34" charset="0"/>
                <a:cs typeface="Arial"/>
                <a:hlinkClick r:id="rId7">
                  <a:extLst>
                    <a:ext uri="{A12FA001-AC4F-418D-AE19-62706E023703}">
                      <ahyp:hlinkClr xmlns:ahyp="http://schemas.microsoft.com/office/drawing/2018/hyperlinkcolor" val="tx"/>
                    </a:ext>
                  </a:extLst>
                </a:hlinkClick>
              </a:rPr>
              <a:t>UY</a:t>
            </a:r>
            <a:endParaRPr kumimoji="0" sz="3200" b="0" i="0" u="none" strike="noStrike" kern="1200" cap="none" spc="0" normalizeH="0" baseline="0" noProof="0" dirty="0">
              <a:ln>
                <a:noFill/>
              </a:ln>
              <a:solidFill>
                <a:schemeClr val="bg1"/>
              </a:solidFill>
              <a:effectLst/>
              <a:uLnTx/>
              <a:uFillTx/>
              <a:latin typeface="Trebuchet MS" panose="020B0703020202090204" pitchFamily="34" charset="0"/>
              <a:cs typeface="Arial"/>
            </a:endParaRPr>
          </a:p>
        </p:txBody>
      </p:sp>
      <p:sp>
        <p:nvSpPr>
          <p:cNvPr id="9" name="object 9"/>
          <p:cNvSpPr txBox="1"/>
          <p:nvPr/>
        </p:nvSpPr>
        <p:spPr>
          <a:xfrm>
            <a:off x="5315233" y="3970518"/>
            <a:ext cx="7643495" cy="2597891"/>
          </a:xfrm>
          <a:prstGeom prst="rect">
            <a:avLst/>
          </a:prstGeom>
        </p:spPr>
        <p:txBody>
          <a:bodyPr vert="horz" wrap="square" lIns="0" tIns="17145" rIns="0" bIns="0" rtlCol="0">
            <a:spAutoFit/>
          </a:bodyPr>
          <a:lstStyle/>
          <a:p>
            <a:pPr marL="12700" marR="0" lvl="0" indent="0" algn="l" defTabSz="914400" rtl="0" eaLnBrk="1" fontAlgn="auto" latinLnBrk="0" hangingPunct="1">
              <a:lnSpc>
                <a:spcPct val="100000"/>
              </a:lnSpc>
              <a:spcBef>
                <a:spcPts val="135"/>
              </a:spcBef>
              <a:spcAft>
                <a:spcPts val="0"/>
              </a:spcAft>
              <a:buClrTx/>
              <a:buSzTx/>
              <a:buFontTx/>
              <a:buNone/>
              <a:tabLst/>
              <a:defRPr/>
            </a:pPr>
            <a:r>
              <a:rPr kumimoji="0" lang="es-ES" sz="3200" b="0" i="0" u="none" strike="noStrike" kern="1200" cap="none" spc="20" normalizeH="0" baseline="0" noProof="0" dirty="0">
                <a:ln>
                  <a:noFill/>
                </a:ln>
                <a:solidFill>
                  <a:srgbClr val="FFFFFF"/>
                </a:solidFill>
                <a:effectLst/>
                <a:uLnTx/>
                <a:uFillTx/>
                <a:latin typeface="Arial"/>
                <a:ea typeface="+mn-ea"/>
                <a:cs typeface="Arial"/>
              </a:rPr>
              <a:t>Contáctanos</a:t>
            </a:r>
            <a:endParaRPr kumimoji="0" sz="3200" b="0" i="0" u="none" strike="noStrike" kern="1200" cap="none" spc="0" normalizeH="0" baseline="0" noProof="0" dirty="0">
              <a:ln>
                <a:noFill/>
              </a:ln>
              <a:solidFill>
                <a:prstClr val="black"/>
              </a:solidFill>
              <a:effectLst/>
              <a:uLnTx/>
              <a:uFillTx/>
              <a:latin typeface="Trebuchet MS"/>
              <a:ea typeface="+mn-ea"/>
              <a:cs typeface="Trebuchet MS"/>
            </a:endParaRPr>
          </a:p>
          <a:p>
            <a:pPr marL="0" marR="0" lvl="0" indent="0" algn="l" defTabSz="914400" rtl="0" eaLnBrk="1" fontAlgn="auto" latinLnBrk="0" hangingPunct="1">
              <a:lnSpc>
                <a:spcPct val="100000"/>
              </a:lnSpc>
              <a:spcBef>
                <a:spcPts val="20"/>
              </a:spcBef>
              <a:spcAft>
                <a:spcPts val="0"/>
              </a:spcAft>
              <a:buClrTx/>
              <a:buSzTx/>
              <a:buFontTx/>
              <a:buNone/>
              <a:tabLst/>
              <a:defRPr/>
            </a:pPr>
            <a:endParaRPr kumimoji="0" sz="3200" b="0" i="0" u="none" strike="noStrike" kern="1200" cap="none" spc="0" normalizeH="0" baseline="0" noProof="0" dirty="0">
              <a:ln>
                <a:noFill/>
              </a:ln>
              <a:solidFill>
                <a:prstClr val="black"/>
              </a:solidFill>
              <a:effectLst/>
              <a:uLnTx/>
              <a:uFillTx/>
              <a:latin typeface="Trebuchet MS"/>
              <a:ea typeface="+mn-ea"/>
              <a:cs typeface="Trebuchet MS"/>
            </a:endParaRPr>
          </a:p>
          <a:p>
            <a:pPr marL="2327275" marR="5080" lvl="0" indent="0" algn="l" defTabSz="914400" rtl="0" eaLnBrk="1" fontAlgn="auto" latinLnBrk="0" hangingPunct="1">
              <a:lnSpc>
                <a:spcPct val="110500"/>
              </a:lnSpc>
              <a:spcBef>
                <a:spcPts val="0"/>
              </a:spcBef>
              <a:spcAft>
                <a:spcPts val="0"/>
              </a:spcAft>
              <a:buClrTx/>
              <a:buSzTx/>
              <a:buFontTx/>
              <a:buNone/>
              <a:tabLst/>
              <a:defRPr/>
            </a:pPr>
            <a:r>
              <a:rPr kumimoji="0" sz="3200" b="0" i="0" u="none" strike="noStrike" kern="1200" cap="none" spc="114" normalizeH="0" baseline="0" noProof="0" dirty="0">
                <a:ln>
                  <a:noFill/>
                </a:ln>
                <a:solidFill>
                  <a:srgbClr val="FFFFFF"/>
                </a:solidFill>
                <a:effectLst/>
                <a:uLnTx/>
                <a:uFillTx/>
                <a:latin typeface="Verdana"/>
                <a:ea typeface="+mn-ea"/>
                <a:cs typeface="Verdana"/>
              </a:rPr>
              <a:t>@</a:t>
            </a:r>
            <a:r>
              <a:rPr kumimoji="0" sz="3200" b="0" i="0" u="none" strike="noStrike" kern="1200" cap="none" spc="114" normalizeH="0" baseline="0" noProof="0" dirty="0">
                <a:ln>
                  <a:noFill/>
                </a:ln>
                <a:solidFill>
                  <a:srgbClr val="FFFFFF"/>
                </a:solidFill>
                <a:effectLst/>
                <a:uLnTx/>
                <a:uFillTx/>
                <a:latin typeface="Arial"/>
                <a:ea typeface="+mn-ea"/>
                <a:cs typeface="Arial"/>
              </a:rPr>
              <a:t>L</a:t>
            </a:r>
            <a:r>
              <a:rPr kumimoji="0" sz="3200" b="0" i="0" u="none" strike="noStrike" kern="1200" cap="none" spc="114" normalizeH="0" baseline="0" noProof="0" dirty="0">
                <a:ln>
                  <a:noFill/>
                </a:ln>
                <a:solidFill>
                  <a:srgbClr val="FFFFFF"/>
                </a:solidFill>
                <a:effectLst/>
                <a:uLnTx/>
                <a:uFillTx/>
                <a:latin typeface="Trebuchet MS"/>
                <a:ea typeface="+mn-ea"/>
                <a:cs typeface="Trebuchet MS"/>
              </a:rPr>
              <a:t>u</a:t>
            </a:r>
            <a:r>
              <a:rPr kumimoji="0" sz="3200" b="0" i="0" u="none" strike="noStrike" kern="1200" cap="none" spc="114" normalizeH="0" baseline="0" noProof="0" dirty="0">
                <a:ln>
                  <a:noFill/>
                </a:ln>
                <a:solidFill>
                  <a:srgbClr val="FFFFFF"/>
                </a:solidFill>
                <a:effectLst/>
                <a:uLnTx/>
                <a:uFillTx/>
                <a:latin typeface="Verdana"/>
                <a:ea typeface="+mn-ea"/>
                <a:cs typeface="Verdana"/>
              </a:rPr>
              <a:t>_</a:t>
            </a:r>
            <a:r>
              <a:rPr kumimoji="0" sz="3200" b="0" i="0" u="none" strike="noStrike" kern="1200" cap="none" spc="114" normalizeH="0" baseline="0" noProof="0" dirty="0">
                <a:ln>
                  <a:noFill/>
                </a:ln>
                <a:solidFill>
                  <a:srgbClr val="FFFFFF"/>
                </a:solidFill>
                <a:effectLst/>
                <a:uLnTx/>
                <a:uFillTx/>
                <a:latin typeface="Arial"/>
                <a:ea typeface="+mn-ea"/>
                <a:cs typeface="Arial"/>
              </a:rPr>
              <a:t>Be</a:t>
            </a:r>
            <a:r>
              <a:rPr kumimoji="0" sz="3200" b="0" i="0" u="none" strike="noStrike" kern="1200" cap="none" spc="114" normalizeH="0" baseline="0" noProof="0" dirty="0">
                <a:ln>
                  <a:noFill/>
                </a:ln>
                <a:solidFill>
                  <a:srgbClr val="FFFFFF"/>
                </a:solidFill>
                <a:effectLst/>
                <a:uLnTx/>
                <a:uFillTx/>
                <a:latin typeface="Trebuchet MS"/>
                <a:ea typeface="+mn-ea"/>
                <a:cs typeface="Trebuchet MS"/>
              </a:rPr>
              <a:t>rr</a:t>
            </a:r>
            <a:r>
              <a:rPr kumimoji="0" sz="3200" b="0" i="0" u="none" strike="noStrike" kern="1200" cap="none" spc="114" normalizeH="0" baseline="0" noProof="0" dirty="0">
                <a:ln>
                  <a:noFill/>
                </a:ln>
                <a:solidFill>
                  <a:srgbClr val="FFFFFF"/>
                </a:solidFill>
                <a:effectLst/>
                <a:uLnTx/>
                <a:uFillTx/>
                <a:latin typeface="Arial"/>
                <a:ea typeface="+mn-ea"/>
                <a:cs typeface="Arial"/>
              </a:rPr>
              <a:t>o  </a:t>
            </a:r>
            <a:r>
              <a:rPr kumimoji="0" sz="3200" b="0" i="0" u="none" strike="noStrike" kern="1200" cap="none" spc="90" normalizeH="0" baseline="0" noProof="0" dirty="0">
                <a:ln>
                  <a:noFill/>
                </a:ln>
                <a:solidFill>
                  <a:srgbClr val="FFFFFF"/>
                </a:solidFill>
                <a:effectLst/>
                <a:uLnTx/>
                <a:uFillTx/>
                <a:latin typeface="Verdana"/>
                <a:ea typeface="+mn-ea"/>
                <a:cs typeface="Verdana"/>
              </a:rPr>
              <a:t>@</a:t>
            </a:r>
            <a:r>
              <a:rPr kumimoji="0" sz="3200" b="0" i="0" u="none" strike="noStrike" kern="1200" cap="none" spc="90" normalizeH="0" baseline="0" noProof="0" dirty="0">
                <a:ln>
                  <a:noFill/>
                </a:ln>
                <a:solidFill>
                  <a:srgbClr val="FFFFFF"/>
                </a:solidFill>
                <a:effectLst/>
                <a:uLnTx/>
                <a:uFillTx/>
                <a:latin typeface="Arial"/>
                <a:ea typeface="+mn-ea"/>
                <a:cs typeface="Arial"/>
              </a:rPr>
              <a:t>VeciFemini</a:t>
            </a:r>
            <a:r>
              <a:rPr kumimoji="0" sz="3200" b="0" i="0" u="none" strike="noStrike" kern="1200" cap="none" spc="90" normalizeH="0" baseline="0" noProof="0" dirty="0">
                <a:ln>
                  <a:noFill/>
                </a:ln>
                <a:solidFill>
                  <a:srgbClr val="FFFFFF"/>
                </a:solidFill>
                <a:effectLst/>
                <a:uLnTx/>
                <a:uFillTx/>
                <a:latin typeface="Trebuchet MS"/>
                <a:ea typeface="+mn-ea"/>
                <a:cs typeface="Trebuchet MS"/>
              </a:rPr>
              <a:t>st</a:t>
            </a:r>
            <a:r>
              <a:rPr kumimoji="0" sz="3200" b="0" i="0" u="none" strike="noStrike" kern="1200" cap="none" spc="90" normalizeH="0" baseline="0" noProof="0" dirty="0">
                <a:ln>
                  <a:noFill/>
                </a:ln>
                <a:solidFill>
                  <a:srgbClr val="FFFFFF"/>
                </a:solidFill>
                <a:effectLst/>
                <a:uLnTx/>
                <a:uFillTx/>
                <a:latin typeface="Arial"/>
                <a:ea typeface="+mn-ea"/>
                <a:cs typeface="Arial"/>
              </a:rPr>
              <a:t>a</a:t>
            </a:r>
            <a:r>
              <a:rPr kumimoji="0" sz="3200" b="0" i="0" u="none" strike="noStrike" kern="1200" cap="none" spc="90" normalizeH="0" baseline="0" noProof="0" dirty="0">
                <a:ln>
                  <a:noFill/>
                </a:ln>
                <a:solidFill>
                  <a:srgbClr val="FFFFFF"/>
                </a:solidFill>
                <a:effectLst/>
                <a:uLnTx/>
                <a:uFillTx/>
                <a:latin typeface="Trebuchet MS"/>
                <a:ea typeface="+mn-ea"/>
                <a:cs typeface="Trebuchet MS"/>
              </a:rPr>
              <a:t>s  </a:t>
            </a:r>
            <a:r>
              <a:rPr kumimoji="0" sz="3200" b="0" i="0" u="none" strike="noStrike" kern="1200" cap="none" spc="110" normalizeH="0" baseline="0" noProof="0" dirty="0">
                <a:ln>
                  <a:noFill/>
                </a:ln>
                <a:solidFill>
                  <a:srgbClr val="FFFFFF"/>
                </a:solidFill>
                <a:effectLst/>
                <a:uLnTx/>
                <a:uFillTx/>
                <a:latin typeface="Verdana"/>
                <a:ea typeface="+mn-ea"/>
                <a:cs typeface="Verdana"/>
              </a:rPr>
              <a:t>@</a:t>
            </a:r>
            <a:r>
              <a:rPr kumimoji="0" sz="3200" b="0" i="0" u="none" strike="noStrike" kern="1200" cap="none" spc="110" normalizeH="0" baseline="0" noProof="0" dirty="0">
                <a:ln>
                  <a:noFill/>
                </a:ln>
                <a:solidFill>
                  <a:srgbClr val="FFFFFF"/>
                </a:solidFill>
                <a:effectLst/>
                <a:uLnTx/>
                <a:uFillTx/>
                <a:latin typeface="Arial"/>
                <a:ea typeface="+mn-ea"/>
                <a:cs typeface="Arial"/>
              </a:rPr>
              <a:t>M</a:t>
            </a:r>
            <a:r>
              <a:rPr kumimoji="0" sz="3200" b="0" i="0" u="none" strike="noStrike" kern="1200" cap="none" spc="110" normalizeH="0" baseline="0" noProof="0" dirty="0">
                <a:ln>
                  <a:noFill/>
                </a:ln>
                <a:solidFill>
                  <a:srgbClr val="FFFFFF"/>
                </a:solidFill>
                <a:effectLst/>
                <a:uLnTx/>
                <a:uFillTx/>
                <a:latin typeface="Trebuchet MS"/>
                <a:ea typeface="+mn-ea"/>
                <a:cs typeface="Trebuchet MS"/>
              </a:rPr>
              <a:t>u</a:t>
            </a:r>
            <a:r>
              <a:rPr kumimoji="0" sz="3200" b="0" i="0" u="none" strike="noStrike" kern="1200" cap="none" spc="110" normalizeH="0" baseline="0" noProof="0" dirty="0">
                <a:ln>
                  <a:noFill/>
                </a:ln>
                <a:solidFill>
                  <a:srgbClr val="FFFFFF"/>
                </a:solidFill>
                <a:effectLst/>
                <a:uLnTx/>
                <a:uFillTx/>
                <a:latin typeface="Arial"/>
                <a:ea typeface="+mn-ea"/>
                <a:cs typeface="Arial"/>
              </a:rPr>
              <a:t>je</a:t>
            </a:r>
            <a:r>
              <a:rPr kumimoji="0" sz="3200" b="0" i="0" u="none" strike="noStrike" kern="1200" cap="none" spc="110" normalizeH="0" baseline="0" noProof="0" dirty="0">
                <a:ln>
                  <a:noFill/>
                </a:ln>
                <a:solidFill>
                  <a:srgbClr val="FFFFFF"/>
                </a:solidFill>
                <a:effectLst/>
                <a:uLnTx/>
                <a:uFillTx/>
                <a:latin typeface="Trebuchet MS"/>
                <a:ea typeface="+mn-ea"/>
                <a:cs typeface="Trebuchet MS"/>
              </a:rPr>
              <a:t>ry</a:t>
            </a:r>
            <a:r>
              <a:rPr kumimoji="0" sz="3200" b="0" i="0" u="none" strike="noStrike" kern="1200" cap="none" spc="110" normalizeH="0" baseline="0" noProof="0" dirty="0">
                <a:ln>
                  <a:noFill/>
                </a:ln>
                <a:solidFill>
                  <a:srgbClr val="FFFFFF"/>
                </a:solidFill>
                <a:effectLst/>
                <a:uLnTx/>
                <a:uFillTx/>
                <a:latin typeface="Arial"/>
                <a:ea typeface="+mn-ea"/>
                <a:cs typeface="Arial"/>
              </a:rPr>
              <a:t>Sal</a:t>
            </a:r>
            <a:r>
              <a:rPr kumimoji="0" sz="3200" b="0" i="0" u="none" strike="noStrike" kern="1200" cap="none" spc="110" normalizeH="0" baseline="0" noProof="0" dirty="0">
                <a:ln>
                  <a:noFill/>
                </a:ln>
                <a:solidFill>
                  <a:srgbClr val="FFFFFF"/>
                </a:solidFill>
                <a:effectLst/>
                <a:uLnTx/>
                <a:uFillTx/>
                <a:latin typeface="Trebuchet MS"/>
                <a:ea typeface="+mn-ea"/>
                <a:cs typeface="Trebuchet MS"/>
              </a:rPr>
              <a:t>u</a:t>
            </a:r>
            <a:r>
              <a:rPr kumimoji="0" sz="3200" b="0" i="0" u="none" strike="noStrike" kern="1200" cap="none" spc="110" normalizeH="0" baseline="0" noProof="0" dirty="0">
                <a:ln>
                  <a:noFill/>
                </a:ln>
                <a:solidFill>
                  <a:srgbClr val="FFFFFF"/>
                </a:solidFill>
                <a:effectLst/>
                <a:uLnTx/>
                <a:uFillTx/>
                <a:latin typeface="Arial"/>
                <a:ea typeface="+mn-ea"/>
                <a:cs typeface="Arial"/>
              </a:rPr>
              <a:t>dU</a:t>
            </a:r>
            <a:r>
              <a:rPr kumimoji="0" sz="3200" b="0" i="0" u="none" strike="noStrike" kern="1200" cap="none" spc="110" normalizeH="0" baseline="0" noProof="0" dirty="0">
                <a:ln>
                  <a:noFill/>
                </a:ln>
                <a:solidFill>
                  <a:srgbClr val="FFFFFF"/>
                </a:solidFill>
                <a:effectLst/>
                <a:uLnTx/>
                <a:uFillTx/>
                <a:latin typeface="Trebuchet MS"/>
                <a:ea typeface="+mn-ea"/>
                <a:cs typeface="Trebuchet MS"/>
              </a:rPr>
              <a:t>ru</a:t>
            </a:r>
            <a:endParaRPr kumimoji="0" sz="3200" b="0" i="0" u="none" strike="noStrike" kern="1200" cap="none" spc="0" normalizeH="0" baseline="0" noProof="0" dirty="0">
              <a:ln>
                <a:noFill/>
              </a:ln>
              <a:solidFill>
                <a:prstClr val="black"/>
              </a:solidFill>
              <a:effectLst/>
              <a:uLnTx/>
              <a:uFillTx/>
              <a:latin typeface="Trebuchet MS"/>
              <a:ea typeface="+mn-ea"/>
              <a:cs typeface="Trebuchet MS"/>
            </a:endParaRPr>
          </a:p>
        </p:txBody>
      </p:sp>
      <p:pic>
        <p:nvPicPr>
          <p:cNvPr id="11" name="Audio 10">
            <a:hlinkClick r:id="" action="ppaction://media"/>
            <a:extLst>
              <a:ext uri="{FF2B5EF4-FFF2-40B4-BE49-F238E27FC236}">
                <a16:creationId xmlns:a16="http://schemas.microsoft.com/office/drawing/2014/main" id="{7891FF2A-DD7F-4444-AF61-EB7FC26C89B7}"/>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7322800" y="9321800"/>
            <a:ext cx="812800" cy="812800"/>
          </a:xfrm>
          <a:prstGeom prst="rect">
            <a:avLst/>
          </a:prstGeom>
        </p:spPr>
      </p:pic>
    </p:spTree>
    <p:extLst>
      <p:ext uri="{BB962C8B-B14F-4D97-AF65-F5344CB8AC3E}">
        <p14:creationId xmlns:p14="http://schemas.microsoft.com/office/powerpoint/2010/main" val="3754666161"/>
      </p:ext>
    </p:extLst>
  </p:cSld>
  <p:clrMapOvr>
    <a:masterClrMapping/>
  </p:clrMapOvr>
  <mc:AlternateContent xmlns:mc="http://schemas.openxmlformats.org/markup-compatibility/2006" xmlns:p14="http://schemas.microsoft.com/office/powerpoint/2010/main">
    <mc:Choice Requires="p14">
      <p:transition spd="slow" p14:dur="2000" advTm="39205"/>
    </mc:Choice>
    <mc:Fallback xmlns="">
      <p:transition spd="slow" advTm="3920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1"/>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1134</TotalTime>
  <Words>1460</Words>
  <Application>Microsoft Macintosh PowerPoint</Application>
  <PresentationFormat>Personalizado</PresentationFormat>
  <Paragraphs>69</Paragraphs>
  <Slides>6</Slides>
  <Notes>6</Notes>
  <HiddenSlides>0</HiddenSlides>
  <MMClips>6</MMClips>
  <ScaleCrop>false</ScaleCrop>
  <HeadingPairs>
    <vt:vector size="6" baseType="variant">
      <vt:variant>
        <vt:lpstr>Fuentes usadas</vt:lpstr>
      </vt:variant>
      <vt:variant>
        <vt:i4>6</vt:i4>
      </vt:variant>
      <vt:variant>
        <vt:lpstr>Tema</vt:lpstr>
      </vt:variant>
      <vt:variant>
        <vt:i4>3</vt:i4>
      </vt:variant>
      <vt:variant>
        <vt:lpstr>Títulos de diapositiva</vt:lpstr>
      </vt:variant>
      <vt:variant>
        <vt:i4>6</vt:i4>
      </vt:variant>
    </vt:vector>
  </HeadingPairs>
  <TitlesOfParts>
    <vt:vector size="15" baseType="lpstr">
      <vt:lpstr>Arial</vt:lpstr>
      <vt:lpstr>Calibri</vt:lpstr>
      <vt:lpstr>Futura Md BT</vt:lpstr>
      <vt:lpstr>Tahoma</vt:lpstr>
      <vt:lpstr>Trebuchet MS</vt:lpstr>
      <vt:lpstr>Verdana</vt:lpstr>
      <vt:lpstr>Office Theme</vt:lpstr>
      <vt:lpstr>1_Office Theme</vt:lpstr>
      <vt:lpstr>2_Office Theme</vt:lpstr>
      <vt:lpstr>Presentación de PowerPoint</vt:lpstr>
      <vt:lpstr>La penalización como (única) respuesta</vt:lpstr>
      <vt:lpstr>Mayor vulnerabilidad</vt:lpstr>
      <vt:lpstr>Normas generales</vt:lpstr>
      <vt:lpstr>¡Infórmate y participa!</vt:lpstr>
      <vt:lpstr>¡Gracias!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HLPF Panel Presentation</dc:title>
  <dc:creator>lulina20</dc:creator>
  <cp:keywords>DAEAiXP006c,BAD3ARf4YGU</cp:keywords>
  <cp:lastModifiedBy>Ingrid Ebergenyi</cp:lastModifiedBy>
  <cp:revision>31</cp:revision>
  <dcterms:created xsi:type="dcterms:W3CDTF">2020-07-01T16:03:45Z</dcterms:created>
  <dcterms:modified xsi:type="dcterms:W3CDTF">2020-08-10T15:47:24Z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2020-07-01T00:00:00Z</vt:filetime>
  </property>
  <property fmtid="{D5CDD505-2E9C-101B-9397-08002B2CF9AE}" pid="3" name="Creator">
    <vt:lpwstr>Canva</vt:lpwstr>
  </property>
  <property fmtid="{D5CDD505-2E9C-101B-9397-08002B2CF9AE}" pid="4" name="LastSaved">
    <vt:filetime>2020-07-01T00:00:00Z</vt:filetime>
  </property>
</Properties>
</file>